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5" r:id="rId2"/>
    <p:sldId id="259" r:id="rId3"/>
    <p:sldId id="266" r:id="rId4"/>
    <p:sldId id="260" r:id="rId5"/>
    <p:sldId id="261" r:id="rId6"/>
    <p:sldId id="262" r:id="rId7"/>
    <p:sldId id="263" r:id="rId8"/>
    <p:sldId id="268" r:id="rId9"/>
    <p:sldId id="267" r:id="rId10"/>
    <p:sldId id="264" r:id="rId11"/>
    <p:sldId id="269" r:id="rId12"/>
    <p:sldId id="306" r:id="rId13"/>
    <p:sldId id="307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9" r:id="rId36"/>
    <p:sldId id="300" r:id="rId37"/>
    <p:sldId id="301" r:id="rId38"/>
    <p:sldId id="302" r:id="rId39"/>
    <p:sldId id="303" r:id="rId40"/>
    <p:sldId id="304" r:id="rId41"/>
    <p:sldId id="305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963"/>
    <a:srgbClr val="0C3C4A"/>
    <a:srgbClr val="303030"/>
    <a:srgbClr val="5A5A5A"/>
    <a:srgbClr val="828282"/>
    <a:srgbClr val="AEAEAE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3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E2B478-4FF2-4069-858F-0FC1C19853FD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FFDE594-518E-48BD-BCE8-C0C39C82FCBC}">
      <dgm:prSet phldrT="[Texte]"/>
      <dgm:spPr>
        <a:solidFill>
          <a:srgbClr val="0C3C4A"/>
        </a:solidFill>
      </dgm:spPr>
      <dgm:t>
        <a:bodyPr/>
        <a:lstStyle/>
        <a:p>
          <a:r>
            <a:rPr lang="fr-FR" dirty="0" err="1" smtClean="0"/>
            <a:t>February</a:t>
          </a:r>
          <a:r>
            <a:rPr lang="fr-FR" dirty="0" smtClean="0"/>
            <a:t>  3rd 2014</a:t>
          </a:r>
          <a:endParaRPr lang="fr-FR" dirty="0"/>
        </a:p>
      </dgm:t>
    </dgm:pt>
    <dgm:pt modelId="{7B1D3D45-9FCC-461F-BD6C-FD69A98AEF1D}" type="parTrans" cxnId="{1CA41BE9-237C-44F4-AB28-D556D57A2B0B}">
      <dgm:prSet/>
      <dgm:spPr/>
      <dgm:t>
        <a:bodyPr/>
        <a:lstStyle/>
        <a:p>
          <a:endParaRPr lang="fr-FR"/>
        </a:p>
      </dgm:t>
    </dgm:pt>
    <dgm:pt modelId="{F22B5DED-C7FE-47B2-8281-999B54AC579F}" type="sibTrans" cxnId="{1CA41BE9-237C-44F4-AB28-D556D57A2B0B}">
      <dgm:prSet/>
      <dgm:spPr/>
      <dgm:t>
        <a:bodyPr/>
        <a:lstStyle/>
        <a:p>
          <a:endParaRPr lang="fr-FR"/>
        </a:p>
      </dgm:t>
    </dgm:pt>
    <dgm:pt modelId="{1E3C8635-D763-448C-B555-755F7037920F}">
      <dgm:prSet phldrT="[Texte]"/>
      <dgm:spPr>
        <a:solidFill>
          <a:srgbClr val="345963">
            <a:alpha val="90000"/>
          </a:srgbClr>
        </a:solidFill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</a:t>
          </a:r>
          <a:r>
            <a:rPr lang="fr-FR" dirty="0" err="1" smtClean="0">
              <a:solidFill>
                <a:schemeClr val="bg1"/>
              </a:solidFill>
            </a:rPr>
            <a:t>had</a:t>
          </a:r>
          <a:r>
            <a:rPr lang="fr-FR" dirty="0" smtClean="0">
              <a:solidFill>
                <a:schemeClr val="bg1"/>
              </a:solidFill>
            </a:rPr>
            <a:t> the </a:t>
          </a:r>
          <a:r>
            <a:rPr lang="fr-FR" dirty="0" err="1" smtClean="0">
              <a:solidFill>
                <a:schemeClr val="bg1"/>
              </a:solidFill>
            </a:rPr>
            <a:t>Idea</a:t>
          </a:r>
          <a:r>
            <a:rPr lang="fr-FR" dirty="0" smtClean="0"/>
            <a:t> </a:t>
          </a:r>
          <a:endParaRPr lang="fr-FR" dirty="0"/>
        </a:p>
      </dgm:t>
    </dgm:pt>
    <dgm:pt modelId="{01F7B3B0-D227-4471-AAE6-A2E7C11465A4}" type="parTrans" cxnId="{E88838D4-C3E2-4690-A86D-F1C9072DB6D6}">
      <dgm:prSet/>
      <dgm:spPr/>
      <dgm:t>
        <a:bodyPr/>
        <a:lstStyle/>
        <a:p>
          <a:endParaRPr lang="fr-FR"/>
        </a:p>
      </dgm:t>
    </dgm:pt>
    <dgm:pt modelId="{9B09DE60-8B8D-4520-93C8-96CE5557AC0F}" type="sibTrans" cxnId="{E88838D4-C3E2-4690-A86D-F1C9072DB6D6}">
      <dgm:prSet/>
      <dgm:spPr/>
      <dgm:t>
        <a:bodyPr/>
        <a:lstStyle/>
        <a:p>
          <a:endParaRPr lang="fr-FR"/>
        </a:p>
      </dgm:t>
    </dgm:pt>
    <dgm:pt modelId="{477560BB-B57B-40B0-80EB-77BDBF6E14C2}">
      <dgm:prSet phldrT="[Texte]"/>
      <dgm:spPr>
        <a:solidFill>
          <a:srgbClr val="0C3C4A"/>
        </a:solidFill>
      </dgm:spPr>
      <dgm:t>
        <a:bodyPr/>
        <a:lstStyle/>
        <a:p>
          <a:r>
            <a:rPr lang="fr-FR" dirty="0" err="1" smtClean="0"/>
            <a:t>February</a:t>
          </a:r>
          <a:r>
            <a:rPr lang="fr-FR" dirty="0" smtClean="0"/>
            <a:t>  6th 2014</a:t>
          </a:r>
          <a:endParaRPr lang="fr-FR" dirty="0"/>
        </a:p>
      </dgm:t>
    </dgm:pt>
    <dgm:pt modelId="{3359EFCB-79B5-4EE1-8812-5ACFC52486EF}" type="parTrans" cxnId="{7DB7FB5B-2EBB-4FA8-9701-DD1CEDE942B5}">
      <dgm:prSet/>
      <dgm:spPr/>
      <dgm:t>
        <a:bodyPr/>
        <a:lstStyle/>
        <a:p>
          <a:endParaRPr lang="fr-FR"/>
        </a:p>
      </dgm:t>
    </dgm:pt>
    <dgm:pt modelId="{27A6C734-2D32-4D7E-8197-A0B6F6B0EA99}" type="sibTrans" cxnId="{7DB7FB5B-2EBB-4FA8-9701-DD1CEDE942B5}">
      <dgm:prSet/>
      <dgm:spPr/>
      <dgm:t>
        <a:bodyPr/>
        <a:lstStyle/>
        <a:p>
          <a:endParaRPr lang="fr-FR"/>
        </a:p>
      </dgm:t>
    </dgm:pt>
    <dgm:pt modelId="{2B7679F9-C744-485A-B1CE-74F65504C1B4}">
      <dgm:prSet phldrT="[Texte]"/>
      <dgm:spPr>
        <a:solidFill>
          <a:srgbClr val="345963"/>
        </a:solidFill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First </a:t>
          </a:r>
          <a:r>
            <a:rPr lang="fr-FR" dirty="0" err="1" smtClean="0">
              <a:solidFill>
                <a:schemeClr val="bg1"/>
              </a:solidFill>
            </a:rPr>
            <a:t>activity</a:t>
          </a:r>
          <a:r>
            <a:rPr lang="fr-FR" dirty="0" smtClean="0">
              <a:solidFill>
                <a:schemeClr val="bg1"/>
              </a:solidFill>
            </a:rPr>
            <a:t> – A workshop</a:t>
          </a:r>
          <a:endParaRPr lang="fr-FR" dirty="0">
            <a:solidFill>
              <a:schemeClr val="bg1"/>
            </a:solidFill>
          </a:endParaRPr>
        </a:p>
      </dgm:t>
    </dgm:pt>
    <dgm:pt modelId="{92716261-04C9-423C-BCC0-8B06ECF4B355}" type="parTrans" cxnId="{6648E8CF-7D0D-4873-8881-9FBADFA9E619}">
      <dgm:prSet/>
      <dgm:spPr/>
      <dgm:t>
        <a:bodyPr/>
        <a:lstStyle/>
        <a:p>
          <a:endParaRPr lang="fr-FR"/>
        </a:p>
      </dgm:t>
    </dgm:pt>
    <dgm:pt modelId="{CA0E7586-4ECC-4A9A-A116-79B8325798D8}" type="sibTrans" cxnId="{6648E8CF-7D0D-4873-8881-9FBADFA9E619}">
      <dgm:prSet/>
      <dgm:spPr/>
      <dgm:t>
        <a:bodyPr/>
        <a:lstStyle/>
        <a:p>
          <a:endParaRPr lang="fr-FR"/>
        </a:p>
      </dgm:t>
    </dgm:pt>
    <dgm:pt modelId="{93D59784-B9F4-48D6-A98E-F48DC1F6DD37}">
      <dgm:prSet phldrT="[Texte]"/>
      <dgm:spPr>
        <a:solidFill>
          <a:srgbClr val="0C3C4A"/>
        </a:solidFill>
      </dgm:spPr>
      <dgm:t>
        <a:bodyPr/>
        <a:lstStyle/>
        <a:p>
          <a:r>
            <a:rPr lang="fr-FR" dirty="0" err="1" smtClean="0"/>
            <a:t>February</a:t>
          </a:r>
          <a:r>
            <a:rPr lang="fr-FR" dirty="0" smtClean="0"/>
            <a:t>  27th  2014</a:t>
          </a:r>
          <a:endParaRPr lang="fr-FR" dirty="0"/>
        </a:p>
      </dgm:t>
    </dgm:pt>
    <dgm:pt modelId="{2F2871F9-368E-4088-BA55-14B4AC8FA7DB}" type="parTrans" cxnId="{3C72DE07-8EE5-45EF-AE1B-6BECEDE508D1}">
      <dgm:prSet/>
      <dgm:spPr/>
      <dgm:t>
        <a:bodyPr/>
        <a:lstStyle/>
        <a:p>
          <a:endParaRPr lang="fr-FR"/>
        </a:p>
      </dgm:t>
    </dgm:pt>
    <dgm:pt modelId="{1B8E8EDD-46F0-4C40-8A10-BD63879B69C3}" type="sibTrans" cxnId="{3C72DE07-8EE5-45EF-AE1B-6BECEDE508D1}">
      <dgm:prSet/>
      <dgm:spPr/>
      <dgm:t>
        <a:bodyPr/>
        <a:lstStyle/>
        <a:p>
          <a:endParaRPr lang="fr-FR"/>
        </a:p>
      </dgm:t>
    </dgm:pt>
    <dgm:pt modelId="{04B6CEB0-C5A8-4984-BE59-7BB43C06070D}">
      <dgm:prSet phldrT="[Texte]"/>
      <dgm:spPr>
        <a:solidFill>
          <a:srgbClr val="345963"/>
        </a:solidFill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First Event – </a:t>
          </a:r>
          <a:r>
            <a:rPr lang="fr-FR" dirty="0" err="1" smtClean="0">
              <a:solidFill>
                <a:schemeClr val="bg1"/>
              </a:solidFill>
            </a:rPr>
            <a:t>Welcome</a:t>
          </a:r>
          <a:r>
            <a:rPr lang="fr-FR" dirty="0" smtClean="0">
              <a:solidFill>
                <a:schemeClr val="bg1"/>
              </a:solidFill>
            </a:rPr>
            <a:t> Day</a:t>
          </a:r>
          <a:endParaRPr lang="fr-FR" dirty="0">
            <a:solidFill>
              <a:schemeClr val="bg1"/>
            </a:solidFill>
          </a:endParaRPr>
        </a:p>
      </dgm:t>
    </dgm:pt>
    <dgm:pt modelId="{9D473F41-9543-410B-86AD-E68F8F3AF09C}" type="parTrans" cxnId="{A0AC6AAD-4508-41C5-8896-9E9586D4797A}">
      <dgm:prSet/>
      <dgm:spPr/>
      <dgm:t>
        <a:bodyPr/>
        <a:lstStyle/>
        <a:p>
          <a:endParaRPr lang="fr-FR"/>
        </a:p>
      </dgm:t>
    </dgm:pt>
    <dgm:pt modelId="{4CAE9795-5024-42D8-9D5C-94777271DAA7}" type="sibTrans" cxnId="{A0AC6AAD-4508-41C5-8896-9E9586D4797A}">
      <dgm:prSet/>
      <dgm:spPr/>
      <dgm:t>
        <a:bodyPr/>
        <a:lstStyle/>
        <a:p>
          <a:endParaRPr lang="fr-FR"/>
        </a:p>
      </dgm:t>
    </dgm:pt>
    <dgm:pt modelId="{37B8315F-E457-4429-947B-D1E221CCA96A}">
      <dgm:prSet phldrT="[Texte]"/>
      <dgm:spPr>
        <a:solidFill>
          <a:srgbClr val="0C3C4A"/>
        </a:solidFill>
      </dgm:spPr>
      <dgm:t>
        <a:bodyPr/>
        <a:lstStyle/>
        <a:p>
          <a:r>
            <a:rPr lang="fr-FR" dirty="0" err="1" smtClean="0"/>
            <a:t>Now</a:t>
          </a:r>
          <a:endParaRPr lang="fr-FR" dirty="0"/>
        </a:p>
      </dgm:t>
    </dgm:pt>
    <dgm:pt modelId="{6D28DC34-6CA7-4479-B2DF-F1BACF7EE56E}" type="parTrans" cxnId="{285FBB22-3C9F-40CD-84A7-F8AFB4D1DC8A}">
      <dgm:prSet/>
      <dgm:spPr/>
      <dgm:t>
        <a:bodyPr/>
        <a:lstStyle/>
        <a:p>
          <a:endParaRPr lang="fr-FR"/>
        </a:p>
      </dgm:t>
    </dgm:pt>
    <dgm:pt modelId="{18B45227-0F73-4CF7-B8F5-5E0700C9F5AC}" type="sibTrans" cxnId="{285FBB22-3C9F-40CD-84A7-F8AFB4D1DC8A}">
      <dgm:prSet/>
      <dgm:spPr/>
      <dgm:t>
        <a:bodyPr/>
        <a:lstStyle/>
        <a:p>
          <a:endParaRPr lang="fr-FR"/>
        </a:p>
      </dgm:t>
    </dgm:pt>
    <dgm:pt modelId="{F75B9968-EC3D-4310-8ECA-C88B43B040A1}">
      <dgm:prSet phldrT="[Texte]"/>
      <dgm:spPr>
        <a:solidFill>
          <a:srgbClr val="345963">
            <a:alpha val="90000"/>
          </a:srgbClr>
        </a:solidFill>
      </dgm:spPr>
      <dgm:t>
        <a:bodyPr/>
        <a:lstStyle/>
        <a:p>
          <a:r>
            <a:rPr lang="fr-FR" dirty="0" err="1" smtClean="0">
              <a:solidFill>
                <a:schemeClr val="bg1"/>
              </a:solidFill>
            </a:rPr>
            <a:t>Still</a:t>
          </a:r>
          <a:r>
            <a:rPr lang="fr-FR" dirty="0" smtClean="0">
              <a:solidFill>
                <a:schemeClr val="bg1"/>
              </a:solidFill>
            </a:rPr>
            <a:t> </a:t>
          </a:r>
          <a:r>
            <a:rPr lang="fr-FR" dirty="0" err="1" smtClean="0">
              <a:solidFill>
                <a:schemeClr val="bg1"/>
              </a:solidFill>
            </a:rPr>
            <a:t>going</a:t>
          </a:r>
          <a:endParaRPr lang="fr-FR" dirty="0">
            <a:solidFill>
              <a:schemeClr val="bg1"/>
            </a:solidFill>
          </a:endParaRPr>
        </a:p>
      </dgm:t>
    </dgm:pt>
    <dgm:pt modelId="{2655047E-4C20-4990-9114-BD6F7CC8BE7C}" type="parTrans" cxnId="{44FBD745-7F4F-453B-8DEF-F4F2CEF34546}">
      <dgm:prSet/>
      <dgm:spPr/>
      <dgm:t>
        <a:bodyPr/>
        <a:lstStyle/>
        <a:p>
          <a:endParaRPr lang="fr-FR"/>
        </a:p>
      </dgm:t>
    </dgm:pt>
    <dgm:pt modelId="{78F386BF-EE79-418A-847C-378E5609CEFE}" type="sibTrans" cxnId="{44FBD745-7F4F-453B-8DEF-F4F2CEF34546}">
      <dgm:prSet/>
      <dgm:spPr/>
      <dgm:t>
        <a:bodyPr/>
        <a:lstStyle/>
        <a:p>
          <a:endParaRPr lang="fr-FR"/>
        </a:p>
      </dgm:t>
    </dgm:pt>
    <dgm:pt modelId="{F3B9D2FA-B0AF-445D-BE19-F994DE236C31}" type="pres">
      <dgm:prSet presAssocID="{28E2B478-4FF2-4069-858F-0FC1C19853F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4DFF430-5835-41AA-A1D5-A9070F144BF2}" type="pres">
      <dgm:prSet presAssocID="{5FFDE594-518E-48BD-BCE8-C0C39C82FCBC}" presName="compNode" presStyleCnt="0"/>
      <dgm:spPr/>
    </dgm:pt>
    <dgm:pt modelId="{643448BF-EA76-40E3-A2E0-815C43AE7B3C}" type="pres">
      <dgm:prSet presAssocID="{5FFDE594-518E-48BD-BCE8-C0C39C82FCBC}" presName="noGeometry" presStyleCnt="0"/>
      <dgm:spPr/>
    </dgm:pt>
    <dgm:pt modelId="{5B0D50B0-197F-46A7-B3CE-770F50E4285A}" type="pres">
      <dgm:prSet presAssocID="{5FFDE594-518E-48BD-BCE8-C0C39C82FCBC}" presName="childTextVisible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95A78A7-029E-4354-879A-089DBC677922}" type="pres">
      <dgm:prSet presAssocID="{5FFDE594-518E-48BD-BCE8-C0C39C82FCBC}" presName="childTextHidden" presStyleLbl="bgAccFollowNode1" presStyleIdx="0" presStyleCnt="4"/>
      <dgm:spPr/>
      <dgm:t>
        <a:bodyPr/>
        <a:lstStyle/>
        <a:p>
          <a:endParaRPr lang="fr-FR"/>
        </a:p>
      </dgm:t>
    </dgm:pt>
    <dgm:pt modelId="{8D961A54-9254-4600-8BD9-C9BD726DA58B}" type="pres">
      <dgm:prSet presAssocID="{5FFDE594-518E-48BD-BCE8-C0C39C82FCBC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11E156-9045-4A4D-B78F-38C0D1487FAF}" type="pres">
      <dgm:prSet presAssocID="{5FFDE594-518E-48BD-BCE8-C0C39C82FCBC}" presName="aSpace" presStyleCnt="0"/>
      <dgm:spPr/>
    </dgm:pt>
    <dgm:pt modelId="{96F850BD-DE6C-4559-9989-1BBF112698A3}" type="pres">
      <dgm:prSet presAssocID="{477560BB-B57B-40B0-80EB-77BDBF6E14C2}" presName="compNode" presStyleCnt="0"/>
      <dgm:spPr/>
    </dgm:pt>
    <dgm:pt modelId="{D53A155F-F604-43D1-B474-FFEDF1034186}" type="pres">
      <dgm:prSet presAssocID="{477560BB-B57B-40B0-80EB-77BDBF6E14C2}" presName="noGeometry" presStyleCnt="0"/>
      <dgm:spPr/>
    </dgm:pt>
    <dgm:pt modelId="{60F3FFA5-1C76-41A7-BA29-DA7FFC875FF3}" type="pres">
      <dgm:prSet presAssocID="{477560BB-B57B-40B0-80EB-77BDBF6E14C2}" presName="childTextVisible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CEC043-9E38-4840-A27C-BCF5A9605B90}" type="pres">
      <dgm:prSet presAssocID="{477560BB-B57B-40B0-80EB-77BDBF6E14C2}" presName="childTextHidden" presStyleLbl="bgAccFollowNode1" presStyleIdx="1" presStyleCnt="4"/>
      <dgm:spPr/>
      <dgm:t>
        <a:bodyPr/>
        <a:lstStyle/>
        <a:p>
          <a:endParaRPr lang="fr-FR"/>
        </a:p>
      </dgm:t>
    </dgm:pt>
    <dgm:pt modelId="{533F8E2B-C05B-469F-AEFC-FEE5A14B0407}" type="pres">
      <dgm:prSet presAssocID="{477560BB-B57B-40B0-80EB-77BDBF6E14C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39E879-274F-4325-B3A8-4ECDBBB0AA1F}" type="pres">
      <dgm:prSet presAssocID="{477560BB-B57B-40B0-80EB-77BDBF6E14C2}" presName="aSpace" presStyleCnt="0"/>
      <dgm:spPr/>
    </dgm:pt>
    <dgm:pt modelId="{1C580E4F-1845-442B-AF13-266A852FADC9}" type="pres">
      <dgm:prSet presAssocID="{93D59784-B9F4-48D6-A98E-F48DC1F6DD37}" presName="compNode" presStyleCnt="0"/>
      <dgm:spPr/>
    </dgm:pt>
    <dgm:pt modelId="{0ED0EAED-F65B-4AD6-A4EE-CA5CBC07332B}" type="pres">
      <dgm:prSet presAssocID="{93D59784-B9F4-48D6-A98E-F48DC1F6DD37}" presName="noGeometry" presStyleCnt="0"/>
      <dgm:spPr/>
    </dgm:pt>
    <dgm:pt modelId="{2940C210-F0F0-4BD3-8B8A-52E7285F75E3}" type="pres">
      <dgm:prSet presAssocID="{93D59784-B9F4-48D6-A98E-F48DC1F6DD37}" presName="childTextVisible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0DD6D44-0970-4B88-BD3C-130791E70A1E}" type="pres">
      <dgm:prSet presAssocID="{93D59784-B9F4-48D6-A98E-F48DC1F6DD37}" presName="childTextHidden" presStyleLbl="bgAccFollowNode1" presStyleIdx="2" presStyleCnt="4"/>
      <dgm:spPr/>
      <dgm:t>
        <a:bodyPr/>
        <a:lstStyle/>
        <a:p>
          <a:endParaRPr lang="fr-FR"/>
        </a:p>
      </dgm:t>
    </dgm:pt>
    <dgm:pt modelId="{D8038C9D-A947-4D21-AA36-2800DF7ED85F}" type="pres">
      <dgm:prSet presAssocID="{93D59784-B9F4-48D6-A98E-F48DC1F6DD37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02E7DC8-F47D-43B9-AAB8-4D68403E4EDD}" type="pres">
      <dgm:prSet presAssocID="{93D59784-B9F4-48D6-A98E-F48DC1F6DD37}" presName="aSpace" presStyleCnt="0"/>
      <dgm:spPr/>
    </dgm:pt>
    <dgm:pt modelId="{1A369D0A-A908-4629-BF31-80645A026E01}" type="pres">
      <dgm:prSet presAssocID="{37B8315F-E457-4429-947B-D1E221CCA96A}" presName="compNode" presStyleCnt="0"/>
      <dgm:spPr/>
    </dgm:pt>
    <dgm:pt modelId="{F0E4C8DF-EE71-40CE-B84A-70DAF8094BAD}" type="pres">
      <dgm:prSet presAssocID="{37B8315F-E457-4429-947B-D1E221CCA96A}" presName="noGeometry" presStyleCnt="0"/>
      <dgm:spPr/>
    </dgm:pt>
    <dgm:pt modelId="{6BC1588D-C6BF-4AC5-9F29-2EDA307D3EA9}" type="pres">
      <dgm:prSet presAssocID="{37B8315F-E457-4429-947B-D1E221CCA96A}" presName="childTextVisible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1D00F1A-1F45-4760-A206-B373C19312A3}" type="pres">
      <dgm:prSet presAssocID="{37B8315F-E457-4429-947B-D1E221CCA96A}" presName="childTextHidden" presStyleLbl="bgAccFollowNode1" presStyleIdx="3" presStyleCnt="4"/>
      <dgm:spPr/>
      <dgm:t>
        <a:bodyPr/>
        <a:lstStyle/>
        <a:p>
          <a:endParaRPr lang="fr-FR"/>
        </a:p>
      </dgm:t>
    </dgm:pt>
    <dgm:pt modelId="{9495A6FD-8A05-420E-88B5-B633638183A8}" type="pres">
      <dgm:prSet presAssocID="{37B8315F-E457-4429-947B-D1E221CCA96A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70CBB4F-2FC9-47DB-BE29-9B39BD0A4F04}" type="presOf" srcId="{37B8315F-E457-4429-947B-D1E221CCA96A}" destId="{9495A6FD-8A05-420E-88B5-B633638183A8}" srcOrd="0" destOrd="0" presId="urn:microsoft.com/office/officeart/2005/8/layout/hProcess6"/>
    <dgm:cxn modelId="{0A6E5228-0098-41C2-9E00-972C3065E9D3}" type="presOf" srcId="{5FFDE594-518E-48BD-BCE8-C0C39C82FCBC}" destId="{8D961A54-9254-4600-8BD9-C9BD726DA58B}" srcOrd="0" destOrd="0" presId="urn:microsoft.com/office/officeart/2005/8/layout/hProcess6"/>
    <dgm:cxn modelId="{7D3D24B5-2266-4DEA-93FF-E7EA23D35377}" type="presOf" srcId="{1E3C8635-D763-448C-B555-755F7037920F}" destId="{5B0D50B0-197F-46A7-B3CE-770F50E4285A}" srcOrd="0" destOrd="0" presId="urn:microsoft.com/office/officeart/2005/8/layout/hProcess6"/>
    <dgm:cxn modelId="{13C87F55-8A51-421B-9767-3A30657426FE}" type="presOf" srcId="{477560BB-B57B-40B0-80EB-77BDBF6E14C2}" destId="{533F8E2B-C05B-469F-AEFC-FEE5A14B0407}" srcOrd="0" destOrd="0" presId="urn:microsoft.com/office/officeart/2005/8/layout/hProcess6"/>
    <dgm:cxn modelId="{7DB7FB5B-2EBB-4FA8-9701-DD1CEDE942B5}" srcId="{28E2B478-4FF2-4069-858F-0FC1C19853FD}" destId="{477560BB-B57B-40B0-80EB-77BDBF6E14C2}" srcOrd="1" destOrd="0" parTransId="{3359EFCB-79B5-4EE1-8812-5ACFC52486EF}" sibTransId="{27A6C734-2D32-4D7E-8197-A0B6F6B0EA99}"/>
    <dgm:cxn modelId="{E88838D4-C3E2-4690-A86D-F1C9072DB6D6}" srcId="{5FFDE594-518E-48BD-BCE8-C0C39C82FCBC}" destId="{1E3C8635-D763-448C-B555-755F7037920F}" srcOrd="0" destOrd="0" parTransId="{01F7B3B0-D227-4471-AAE6-A2E7C11465A4}" sibTransId="{9B09DE60-8B8D-4520-93C8-96CE5557AC0F}"/>
    <dgm:cxn modelId="{FAAE835D-905F-4A31-9C76-2B551ED0472E}" type="presOf" srcId="{93D59784-B9F4-48D6-A98E-F48DC1F6DD37}" destId="{D8038C9D-A947-4D21-AA36-2800DF7ED85F}" srcOrd="0" destOrd="0" presId="urn:microsoft.com/office/officeart/2005/8/layout/hProcess6"/>
    <dgm:cxn modelId="{44FBD745-7F4F-453B-8DEF-F4F2CEF34546}" srcId="{37B8315F-E457-4429-947B-D1E221CCA96A}" destId="{F75B9968-EC3D-4310-8ECA-C88B43B040A1}" srcOrd="0" destOrd="0" parTransId="{2655047E-4C20-4990-9114-BD6F7CC8BE7C}" sibTransId="{78F386BF-EE79-418A-847C-378E5609CEFE}"/>
    <dgm:cxn modelId="{3C72DE07-8EE5-45EF-AE1B-6BECEDE508D1}" srcId="{28E2B478-4FF2-4069-858F-0FC1C19853FD}" destId="{93D59784-B9F4-48D6-A98E-F48DC1F6DD37}" srcOrd="2" destOrd="0" parTransId="{2F2871F9-368E-4088-BA55-14B4AC8FA7DB}" sibTransId="{1B8E8EDD-46F0-4C40-8A10-BD63879B69C3}"/>
    <dgm:cxn modelId="{AD0BD2F2-C0AB-45B2-81B8-C26BE31F9706}" type="presOf" srcId="{04B6CEB0-C5A8-4984-BE59-7BB43C06070D}" destId="{70DD6D44-0970-4B88-BD3C-130791E70A1E}" srcOrd="1" destOrd="0" presId="urn:microsoft.com/office/officeart/2005/8/layout/hProcess6"/>
    <dgm:cxn modelId="{285FBB22-3C9F-40CD-84A7-F8AFB4D1DC8A}" srcId="{28E2B478-4FF2-4069-858F-0FC1C19853FD}" destId="{37B8315F-E457-4429-947B-D1E221CCA96A}" srcOrd="3" destOrd="0" parTransId="{6D28DC34-6CA7-4479-B2DF-F1BACF7EE56E}" sibTransId="{18B45227-0F73-4CF7-B8F5-5E0700C9F5AC}"/>
    <dgm:cxn modelId="{FF1F918D-E609-415D-9CFF-E49845BFB730}" type="presOf" srcId="{28E2B478-4FF2-4069-858F-0FC1C19853FD}" destId="{F3B9D2FA-B0AF-445D-BE19-F994DE236C31}" srcOrd="0" destOrd="0" presId="urn:microsoft.com/office/officeart/2005/8/layout/hProcess6"/>
    <dgm:cxn modelId="{1CA41BE9-237C-44F4-AB28-D556D57A2B0B}" srcId="{28E2B478-4FF2-4069-858F-0FC1C19853FD}" destId="{5FFDE594-518E-48BD-BCE8-C0C39C82FCBC}" srcOrd="0" destOrd="0" parTransId="{7B1D3D45-9FCC-461F-BD6C-FD69A98AEF1D}" sibTransId="{F22B5DED-C7FE-47B2-8281-999B54AC579F}"/>
    <dgm:cxn modelId="{AEB16B90-D4E8-4BE5-9900-F30D42593F6B}" type="presOf" srcId="{2B7679F9-C744-485A-B1CE-74F65504C1B4}" destId="{F0CEC043-9E38-4840-A27C-BCF5A9605B90}" srcOrd="1" destOrd="0" presId="urn:microsoft.com/office/officeart/2005/8/layout/hProcess6"/>
    <dgm:cxn modelId="{D98D3937-D4D0-4CD7-B9A0-3134ABCC105C}" type="presOf" srcId="{1E3C8635-D763-448C-B555-755F7037920F}" destId="{B95A78A7-029E-4354-879A-089DBC677922}" srcOrd="1" destOrd="0" presId="urn:microsoft.com/office/officeart/2005/8/layout/hProcess6"/>
    <dgm:cxn modelId="{F442643D-877F-4EA2-AD61-9772AE72D592}" type="presOf" srcId="{F75B9968-EC3D-4310-8ECA-C88B43B040A1}" destId="{81D00F1A-1F45-4760-A206-B373C19312A3}" srcOrd="1" destOrd="0" presId="urn:microsoft.com/office/officeart/2005/8/layout/hProcess6"/>
    <dgm:cxn modelId="{A0AC6AAD-4508-41C5-8896-9E9586D4797A}" srcId="{93D59784-B9F4-48D6-A98E-F48DC1F6DD37}" destId="{04B6CEB0-C5A8-4984-BE59-7BB43C06070D}" srcOrd="0" destOrd="0" parTransId="{9D473F41-9543-410B-86AD-E68F8F3AF09C}" sibTransId="{4CAE9795-5024-42D8-9D5C-94777271DAA7}"/>
    <dgm:cxn modelId="{FB6B1F1E-7E61-4FBB-9E5F-AA4C9504D71C}" type="presOf" srcId="{2B7679F9-C744-485A-B1CE-74F65504C1B4}" destId="{60F3FFA5-1C76-41A7-BA29-DA7FFC875FF3}" srcOrd="0" destOrd="0" presId="urn:microsoft.com/office/officeart/2005/8/layout/hProcess6"/>
    <dgm:cxn modelId="{25BFF85C-7FAF-4070-AFC7-81F558FB0070}" type="presOf" srcId="{04B6CEB0-C5A8-4984-BE59-7BB43C06070D}" destId="{2940C210-F0F0-4BD3-8B8A-52E7285F75E3}" srcOrd="0" destOrd="0" presId="urn:microsoft.com/office/officeart/2005/8/layout/hProcess6"/>
    <dgm:cxn modelId="{6648E8CF-7D0D-4873-8881-9FBADFA9E619}" srcId="{477560BB-B57B-40B0-80EB-77BDBF6E14C2}" destId="{2B7679F9-C744-485A-B1CE-74F65504C1B4}" srcOrd="0" destOrd="0" parTransId="{92716261-04C9-423C-BCC0-8B06ECF4B355}" sibTransId="{CA0E7586-4ECC-4A9A-A116-79B8325798D8}"/>
    <dgm:cxn modelId="{CFFCEF5D-1ECC-48F9-AF09-4C45BF28D2F9}" type="presOf" srcId="{F75B9968-EC3D-4310-8ECA-C88B43B040A1}" destId="{6BC1588D-C6BF-4AC5-9F29-2EDA307D3EA9}" srcOrd="0" destOrd="0" presId="urn:microsoft.com/office/officeart/2005/8/layout/hProcess6"/>
    <dgm:cxn modelId="{7E86EDF8-FAF8-4326-AC81-CB0712F51E67}" type="presParOf" srcId="{F3B9D2FA-B0AF-445D-BE19-F994DE236C31}" destId="{24DFF430-5835-41AA-A1D5-A9070F144BF2}" srcOrd="0" destOrd="0" presId="urn:microsoft.com/office/officeart/2005/8/layout/hProcess6"/>
    <dgm:cxn modelId="{B8F14F74-1766-45D8-B52A-7ABE6A3B82E8}" type="presParOf" srcId="{24DFF430-5835-41AA-A1D5-A9070F144BF2}" destId="{643448BF-EA76-40E3-A2E0-815C43AE7B3C}" srcOrd="0" destOrd="0" presId="urn:microsoft.com/office/officeart/2005/8/layout/hProcess6"/>
    <dgm:cxn modelId="{8D54DEAA-53E5-4B62-8956-8DDE0C0E0439}" type="presParOf" srcId="{24DFF430-5835-41AA-A1D5-A9070F144BF2}" destId="{5B0D50B0-197F-46A7-B3CE-770F50E4285A}" srcOrd="1" destOrd="0" presId="urn:microsoft.com/office/officeart/2005/8/layout/hProcess6"/>
    <dgm:cxn modelId="{D4062C9A-A0CF-42F1-8F0F-69D9E4DB1695}" type="presParOf" srcId="{24DFF430-5835-41AA-A1D5-A9070F144BF2}" destId="{B95A78A7-029E-4354-879A-089DBC677922}" srcOrd="2" destOrd="0" presId="urn:microsoft.com/office/officeart/2005/8/layout/hProcess6"/>
    <dgm:cxn modelId="{6F5DFAA3-460E-4EAB-B12F-AD62F6AF51A0}" type="presParOf" srcId="{24DFF430-5835-41AA-A1D5-A9070F144BF2}" destId="{8D961A54-9254-4600-8BD9-C9BD726DA58B}" srcOrd="3" destOrd="0" presId="urn:microsoft.com/office/officeart/2005/8/layout/hProcess6"/>
    <dgm:cxn modelId="{48C6CB62-C364-4788-9B35-A8C2B117ED69}" type="presParOf" srcId="{F3B9D2FA-B0AF-445D-BE19-F994DE236C31}" destId="{3711E156-9045-4A4D-B78F-38C0D1487FAF}" srcOrd="1" destOrd="0" presId="urn:microsoft.com/office/officeart/2005/8/layout/hProcess6"/>
    <dgm:cxn modelId="{4E3D699B-F506-43DE-BF2F-FA19A5962015}" type="presParOf" srcId="{F3B9D2FA-B0AF-445D-BE19-F994DE236C31}" destId="{96F850BD-DE6C-4559-9989-1BBF112698A3}" srcOrd="2" destOrd="0" presId="urn:microsoft.com/office/officeart/2005/8/layout/hProcess6"/>
    <dgm:cxn modelId="{7CA90E3C-FA07-4E29-98B5-B087BDF1EF79}" type="presParOf" srcId="{96F850BD-DE6C-4559-9989-1BBF112698A3}" destId="{D53A155F-F604-43D1-B474-FFEDF1034186}" srcOrd="0" destOrd="0" presId="urn:microsoft.com/office/officeart/2005/8/layout/hProcess6"/>
    <dgm:cxn modelId="{F05C234A-E065-4E82-BE19-274E093BC6AA}" type="presParOf" srcId="{96F850BD-DE6C-4559-9989-1BBF112698A3}" destId="{60F3FFA5-1C76-41A7-BA29-DA7FFC875FF3}" srcOrd="1" destOrd="0" presId="urn:microsoft.com/office/officeart/2005/8/layout/hProcess6"/>
    <dgm:cxn modelId="{618BBE49-4A5F-4664-A0E2-0C9B82F51B52}" type="presParOf" srcId="{96F850BD-DE6C-4559-9989-1BBF112698A3}" destId="{F0CEC043-9E38-4840-A27C-BCF5A9605B90}" srcOrd="2" destOrd="0" presId="urn:microsoft.com/office/officeart/2005/8/layout/hProcess6"/>
    <dgm:cxn modelId="{651CE2A1-EEBE-4F18-8370-04E52B16A180}" type="presParOf" srcId="{96F850BD-DE6C-4559-9989-1BBF112698A3}" destId="{533F8E2B-C05B-469F-AEFC-FEE5A14B0407}" srcOrd="3" destOrd="0" presId="urn:microsoft.com/office/officeart/2005/8/layout/hProcess6"/>
    <dgm:cxn modelId="{9D06893B-F0E2-4C1D-8A86-2368AA89227B}" type="presParOf" srcId="{F3B9D2FA-B0AF-445D-BE19-F994DE236C31}" destId="{1E39E879-274F-4325-B3A8-4ECDBBB0AA1F}" srcOrd="3" destOrd="0" presId="urn:microsoft.com/office/officeart/2005/8/layout/hProcess6"/>
    <dgm:cxn modelId="{38BED0FD-46F3-495B-8FBA-D2F7F2A2D2B0}" type="presParOf" srcId="{F3B9D2FA-B0AF-445D-BE19-F994DE236C31}" destId="{1C580E4F-1845-442B-AF13-266A852FADC9}" srcOrd="4" destOrd="0" presId="urn:microsoft.com/office/officeart/2005/8/layout/hProcess6"/>
    <dgm:cxn modelId="{8B0EF347-2A38-4214-8F95-BD53F1E76AD0}" type="presParOf" srcId="{1C580E4F-1845-442B-AF13-266A852FADC9}" destId="{0ED0EAED-F65B-4AD6-A4EE-CA5CBC07332B}" srcOrd="0" destOrd="0" presId="urn:microsoft.com/office/officeart/2005/8/layout/hProcess6"/>
    <dgm:cxn modelId="{8EDCC12F-DB11-44E0-BC34-7314101CD98B}" type="presParOf" srcId="{1C580E4F-1845-442B-AF13-266A852FADC9}" destId="{2940C210-F0F0-4BD3-8B8A-52E7285F75E3}" srcOrd="1" destOrd="0" presId="urn:microsoft.com/office/officeart/2005/8/layout/hProcess6"/>
    <dgm:cxn modelId="{EB34112D-20E3-4C31-B480-D6E51575A1D8}" type="presParOf" srcId="{1C580E4F-1845-442B-AF13-266A852FADC9}" destId="{70DD6D44-0970-4B88-BD3C-130791E70A1E}" srcOrd="2" destOrd="0" presId="urn:microsoft.com/office/officeart/2005/8/layout/hProcess6"/>
    <dgm:cxn modelId="{46FE01E9-04BF-47FD-8E49-A2123F14FE9A}" type="presParOf" srcId="{1C580E4F-1845-442B-AF13-266A852FADC9}" destId="{D8038C9D-A947-4D21-AA36-2800DF7ED85F}" srcOrd="3" destOrd="0" presId="urn:microsoft.com/office/officeart/2005/8/layout/hProcess6"/>
    <dgm:cxn modelId="{43C517DF-D2BB-44CC-9DB7-925125A8E879}" type="presParOf" srcId="{F3B9D2FA-B0AF-445D-BE19-F994DE236C31}" destId="{302E7DC8-F47D-43B9-AAB8-4D68403E4EDD}" srcOrd="5" destOrd="0" presId="urn:microsoft.com/office/officeart/2005/8/layout/hProcess6"/>
    <dgm:cxn modelId="{2FDC877F-08E1-4208-B4B6-C7AA1066E49A}" type="presParOf" srcId="{F3B9D2FA-B0AF-445D-BE19-F994DE236C31}" destId="{1A369D0A-A908-4629-BF31-80645A026E01}" srcOrd="6" destOrd="0" presId="urn:microsoft.com/office/officeart/2005/8/layout/hProcess6"/>
    <dgm:cxn modelId="{6A43AF6A-71C8-4A3E-A4CB-EA4725377129}" type="presParOf" srcId="{1A369D0A-A908-4629-BF31-80645A026E01}" destId="{F0E4C8DF-EE71-40CE-B84A-70DAF8094BAD}" srcOrd="0" destOrd="0" presId="urn:microsoft.com/office/officeart/2005/8/layout/hProcess6"/>
    <dgm:cxn modelId="{7BBB6BCE-8BF8-4904-AB56-7AFDE7CC8618}" type="presParOf" srcId="{1A369D0A-A908-4629-BF31-80645A026E01}" destId="{6BC1588D-C6BF-4AC5-9F29-2EDA307D3EA9}" srcOrd="1" destOrd="0" presId="urn:microsoft.com/office/officeart/2005/8/layout/hProcess6"/>
    <dgm:cxn modelId="{A2A727C5-B2C2-44B0-9185-D8AA34E6FCFA}" type="presParOf" srcId="{1A369D0A-A908-4629-BF31-80645A026E01}" destId="{81D00F1A-1F45-4760-A206-B373C19312A3}" srcOrd="2" destOrd="0" presId="urn:microsoft.com/office/officeart/2005/8/layout/hProcess6"/>
    <dgm:cxn modelId="{AC91501B-523F-4BD6-8568-CAEF0B00A320}" type="presParOf" srcId="{1A369D0A-A908-4629-BF31-80645A026E01}" destId="{9495A6FD-8A05-420E-88B5-B633638183A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78E0-9860-4F42-AC6B-0AD724AE9167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5C1B5-AB18-45B6-9F14-7212559E3D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67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5C1B5-AB18-45B6-9F14-7212559E3D2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02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8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20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66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51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6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03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1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03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91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76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6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65E24-4700-473E-B8B2-553EFFDEA45F}" type="datetimeFigureOut">
              <a:rPr lang="fr-FR" smtClean="0"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A041-A63E-4913-81F6-93F08D38C2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60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7.png"/><Relationship Id="rId2" Type="http://schemas.openxmlformats.org/officeDocument/2006/relationships/image" Target="../media/image6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6.png"/><Relationship Id="rId5" Type="http://schemas.openxmlformats.org/officeDocument/2006/relationships/image" Target="../media/image9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8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9.png"/><Relationship Id="rId5" Type="http://schemas.openxmlformats.org/officeDocument/2006/relationships/image" Target="../media/image9.png"/><Relationship Id="rId10" Type="http://schemas.openxmlformats.org/officeDocument/2006/relationships/image" Target="../media/image55.png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13" Type="http://schemas.openxmlformats.org/officeDocument/2006/relationships/image" Target="../media/image104.jpeg"/><Relationship Id="rId3" Type="http://schemas.openxmlformats.org/officeDocument/2006/relationships/image" Target="../media/image94.jpg"/><Relationship Id="rId7" Type="http://schemas.openxmlformats.org/officeDocument/2006/relationships/image" Target="../media/image98.jpg"/><Relationship Id="rId12" Type="http://schemas.openxmlformats.org/officeDocument/2006/relationships/image" Target="../media/image103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11" Type="http://schemas.openxmlformats.org/officeDocument/2006/relationships/image" Target="../media/image102.jpeg"/><Relationship Id="rId5" Type="http://schemas.openxmlformats.org/officeDocument/2006/relationships/image" Target="../media/image96.jpg"/><Relationship Id="rId10" Type="http://schemas.openxmlformats.org/officeDocument/2006/relationships/image" Target="../media/image101.jpg"/><Relationship Id="rId4" Type="http://schemas.openxmlformats.org/officeDocument/2006/relationships/image" Target="../media/image95.jpeg"/><Relationship Id="rId9" Type="http://schemas.openxmlformats.org/officeDocument/2006/relationships/image" Target="../media/image10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10" Type="http://schemas.openxmlformats.org/officeDocument/2006/relationships/image" Target="../media/image114.jpeg"/><Relationship Id="rId4" Type="http://schemas.openxmlformats.org/officeDocument/2006/relationships/image" Target="../media/image108.jpeg"/><Relationship Id="rId9" Type="http://schemas.openxmlformats.org/officeDocument/2006/relationships/image" Target="../media/image11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17.png"/><Relationship Id="rId5" Type="http://schemas.openxmlformats.org/officeDocument/2006/relationships/image" Target="../media/image9.png"/><Relationship Id="rId10" Type="http://schemas.openxmlformats.org/officeDocument/2006/relationships/image" Target="../media/image116.png"/><Relationship Id="rId4" Type="http://schemas.openxmlformats.org/officeDocument/2006/relationships/image" Target="../media/image8.png"/><Relationship Id="rId9" Type="http://schemas.openxmlformats.org/officeDocument/2006/relationships/image" Target="../media/image115.jpe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3" Type="http://schemas.openxmlformats.org/officeDocument/2006/relationships/image" Target="../media/image122.jpeg"/><Relationship Id="rId7" Type="http://schemas.openxmlformats.org/officeDocument/2006/relationships/image" Target="../media/image126.jp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28.jp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3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eg"/><Relationship Id="rId5" Type="http://schemas.openxmlformats.org/officeDocument/2006/relationships/image" Target="../media/image129.png"/><Relationship Id="rId10" Type="http://schemas.openxmlformats.org/officeDocument/2006/relationships/image" Target="../media/image119.png"/><Relationship Id="rId4" Type="http://schemas.openxmlformats.org/officeDocument/2006/relationships/image" Target="../media/image8.png"/><Relationship Id="rId9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1524000" y="3007540"/>
            <a:ext cx="9144000" cy="1130220"/>
          </a:xfrm>
        </p:spPr>
        <p:txBody>
          <a:bodyPr/>
          <a:lstStyle/>
          <a:p>
            <a:r>
              <a:rPr lang="fr-FR" dirty="0" err="1" smtClean="0">
                <a:solidFill>
                  <a:srgbClr val="30303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Yes</a:t>
            </a:r>
            <a:r>
              <a:rPr lang="fr-FR" dirty="0" smtClean="0">
                <a:solidFill>
                  <a:srgbClr val="30303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fr-FR" dirty="0" err="1" smtClean="0">
                <a:solidFill>
                  <a:srgbClr val="30303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we</a:t>
            </a:r>
            <a:r>
              <a:rPr lang="fr-FR" dirty="0" smtClean="0">
                <a:solidFill>
                  <a:srgbClr val="30303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are</a:t>
            </a:r>
            <a:endParaRPr lang="fr-FR" dirty="0">
              <a:solidFill>
                <a:srgbClr val="30303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524000" y="4229835"/>
            <a:ext cx="9144000" cy="1165243"/>
          </a:xfrm>
        </p:spPr>
        <p:txBody>
          <a:bodyPr>
            <a:normAutofit/>
          </a:bodyPr>
          <a:lstStyle/>
          <a:p>
            <a:r>
              <a:rPr lang="fr-FR" sz="2800" dirty="0" err="1" smtClean="0">
                <a:solidFill>
                  <a:srgbClr val="5A5A5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fr-FR" sz="2800" dirty="0" smtClean="0">
                <a:solidFill>
                  <a:srgbClr val="5A5A5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fr-FR" sz="2800" dirty="0" smtClean="0">
                <a:solidFill>
                  <a:srgbClr val="5A5A5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...</a:t>
            </a:r>
            <a:endParaRPr lang="fr-FR" sz="2800" dirty="0">
              <a:solidFill>
                <a:srgbClr val="5A5A5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642084" y="320790"/>
            <a:ext cx="4966741" cy="1736749"/>
            <a:chOff x="3642084" y="320790"/>
            <a:chExt cx="4966741" cy="1736749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02" y="320790"/>
              <a:ext cx="4514107" cy="1123465"/>
            </a:xfrm>
            <a:prstGeom prst="rect">
              <a:avLst/>
            </a:prstGeom>
          </p:spPr>
        </p:pic>
        <p:sp>
          <p:nvSpPr>
            <p:cNvPr id="8" name="Sous-titre 4"/>
            <p:cNvSpPr txBox="1">
              <a:spLocks/>
            </p:cNvSpPr>
            <p:nvPr/>
          </p:nvSpPr>
          <p:spPr>
            <a:xfrm>
              <a:off x="3642084" y="1644711"/>
              <a:ext cx="4966741" cy="4128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800" dirty="0" smtClean="0">
                  <a:solidFill>
                    <a:srgbClr val="5A5A5A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UNIVERSITY DEVELOPERS COMMUNITY</a:t>
              </a:r>
              <a:endParaRPr lang="fr-FR" sz="1800" dirty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9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rganigramme : Entrée manuelle 3"/>
          <p:cNvSpPr/>
          <p:nvPr/>
        </p:nvSpPr>
        <p:spPr>
          <a:xfrm rot="10800000">
            <a:off x="-13237" y="-72000"/>
            <a:ext cx="12218623" cy="15220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8000"/>
              <a:gd name="connsiteX1" fmla="*/ 10051 w 10051"/>
              <a:gd name="connsiteY1" fmla="*/ 3522 h 8000"/>
              <a:gd name="connsiteX2" fmla="*/ 10000 w 10051"/>
              <a:gd name="connsiteY2" fmla="*/ 8000 h 8000"/>
              <a:gd name="connsiteX3" fmla="*/ 0 w 10051"/>
              <a:gd name="connsiteY3" fmla="*/ 8000 h 8000"/>
              <a:gd name="connsiteX4" fmla="*/ 0 w 10051"/>
              <a:gd name="connsiteY4" fmla="*/ 0 h 8000"/>
              <a:gd name="connsiteX0" fmla="*/ 19570 w 29570"/>
              <a:gd name="connsiteY0" fmla="*/ 0 h 10000"/>
              <a:gd name="connsiteX1" fmla="*/ 29570 w 29570"/>
              <a:gd name="connsiteY1" fmla="*/ 4403 h 10000"/>
              <a:gd name="connsiteX2" fmla="*/ 29519 w 29570"/>
              <a:gd name="connsiteY2" fmla="*/ 10000 h 10000"/>
              <a:gd name="connsiteX3" fmla="*/ 0 w 29570"/>
              <a:gd name="connsiteY3" fmla="*/ 10000 h 10000"/>
              <a:gd name="connsiteX4" fmla="*/ 19570 w 29570"/>
              <a:gd name="connsiteY4" fmla="*/ 0 h 10000"/>
              <a:gd name="connsiteX0" fmla="*/ 25017 w 35017"/>
              <a:gd name="connsiteY0" fmla="*/ 0 h 10130"/>
              <a:gd name="connsiteX1" fmla="*/ 35017 w 35017"/>
              <a:gd name="connsiteY1" fmla="*/ 4403 h 10130"/>
              <a:gd name="connsiteX2" fmla="*/ 34966 w 35017"/>
              <a:gd name="connsiteY2" fmla="*/ 10000 h 10130"/>
              <a:gd name="connsiteX3" fmla="*/ 0 w 35017"/>
              <a:gd name="connsiteY3" fmla="*/ 10130 h 10130"/>
              <a:gd name="connsiteX4" fmla="*/ 25017 w 35017"/>
              <a:gd name="connsiteY4" fmla="*/ 0 h 10130"/>
              <a:gd name="connsiteX0" fmla="*/ 14980 w 35017"/>
              <a:gd name="connsiteY0" fmla="*/ 0 h 11302"/>
              <a:gd name="connsiteX1" fmla="*/ 35017 w 35017"/>
              <a:gd name="connsiteY1" fmla="*/ 5575 h 11302"/>
              <a:gd name="connsiteX2" fmla="*/ 34966 w 35017"/>
              <a:gd name="connsiteY2" fmla="*/ 11172 h 11302"/>
              <a:gd name="connsiteX3" fmla="*/ 0 w 35017"/>
              <a:gd name="connsiteY3" fmla="*/ 11302 h 11302"/>
              <a:gd name="connsiteX4" fmla="*/ 14980 w 35017"/>
              <a:gd name="connsiteY4" fmla="*/ 0 h 11302"/>
              <a:gd name="connsiteX0" fmla="*/ 0 w 35017"/>
              <a:gd name="connsiteY0" fmla="*/ 5727 h 5727"/>
              <a:gd name="connsiteX1" fmla="*/ 35017 w 35017"/>
              <a:gd name="connsiteY1" fmla="*/ 0 h 5727"/>
              <a:gd name="connsiteX2" fmla="*/ 34966 w 35017"/>
              <a:gd name="connsiteY2" fmla="*/ 5597 h 5727"/>
              <a:gd name="connsiteX3" fmla="*/ 0 w 35017"/>
              <a:gd name="connsiteY3" fmla="*/ 5727 h 5727"/>
              <a:gd name="connsiteX0" fmla="*/ 0 w 10000"/>
              <a:gd name="connsiteY0" fmla="*/ 17731 h 17731"/>
              <a:gd name="connsiteX1" fmla="*/ 10000 w 10000"/>
              <a:gd name="connsiteY1" fmla="*/ 0 h 17731"/>
              <a:gd name="connsiteX2" fmla="*/ 9985 w 10000"/>
              <a:gd name="connsiteY2" fmla="*/ 17504 h 17731"/>
              <a:gd name="connsiteX3" fmla="*/ 0 w 10000"/>
              <a:gd name="connsiteY3" fmla="*/ 17731 h 17731"/>
              <a:gd name="connsiteX0" fmla="*/ 0 w 10000"/>
              <a:gd name="connsiteY0" fmla="*/ 17731 h 17731"/>
              <a:gd name="connsiteX1" fmla="*/ 4697 w 10000"/>
              <a:gd name="connsiteY1" fmla="*/ 9311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2450 w 10000"/>
              <a:gd name="connsiteY1" fmla="*/ 7264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3357 w 10000"/>
              <a:gd name="connsiteY1" fmla="*/ 6127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9778 h 19778"/>
              <a:gd name="connsiteX1" fmla="*/ 3357 w 10000"/>
              <a:gd name="connsiteY1" fmla="*/ 8174 h 19778"/>
              <a:gd name="connsiteX2" fmla="*/ 10000 w 10000"/>
              <a:gd name="connsiteY2" fmla="*/ 0 h 19778"/>
              <a:gd name="connsiteX3" fmla="*/ 9985 w 10000"/>
              <a:gd name="connsiteY3" fmla="*/ 19551 h 19778"/>
              <a:gd name="connsiteX4" fmla="*/ 0 w 10000"/>
              <a:gd name="connsiteY4" fmla="*/ 19778 h 19778"/>
              <a:gd name="connsiteX0" fmla="*/ 0 w 10807"/>
              <a:gd name="connsiteY0" fmla="*/ 20005 h 20005"/>
              <a:gd name="connsiteX1" fmla="*/ 4164 w 10807"/>
              <a:gd name="connsiteY1" fmla="*/ 8174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804 w 10807"/>
              <a:gd name="connsiteY1" fmla="*/ 6355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646 w 10807"/>
              <a:gd name="connsiteY1" fmla="*/ 8629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834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807"/>
              <a:gd name="connsiteY0" fmla="*/ 20005 h 20005"/>
              <a:gd name="connsiteX1" fmla="*/ 846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023"/>
              <a:gd name="connsiteY0" fmla="*/ 19641 h 19641"/>
              <a:gd name="connsiteX1" fmla="*/ 62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0 w 10023"/>
              <a:gd name="connsiteY0" fmla="*/ 19641 h 19641"/>
              <a:gd name="connsiteX1" fmla="*/ 31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2 w 9999"/>
              <a:gd name="connsiteY0" fmla="*/ 19641 h 19641"/>
              <a:gd name="connsiteX1" fmla="*/ 7 w 9999"/>
              <a:gd name="connsiteY1" fmla="*/ 17862 h 19641"/>
              <a:gd name="connsiteX2" fmla="*/ 2838 w 9999"/>
              <a:gd name="connsiteY2" fmla="*/ 8629 h 19641"/>
              <a:gd name="connsiteX3" fmla="*/ 9999 w 9999"/>
              <a:gd name="connsiteY3" fmla="*/ 0 h 19641"/>
              <a:gd name="connsiteX4" fmla="*/ 9984 w 9999"/>
              <a:gd name="connsiteY4" fmla="*/ 19551 h 19641"/>
              <a:gd name="connsiteX5" fmla="*/ 2 w 9999"/>
              <a:gd name="connsiteY5" fmla="*/ 19641 h 19641"/>
              <a:gd name="connsiteX0" fmla="*/ 0 w 10008"/>
              <a:gd name="connsiteY0" fmla="*/ 10000 h 10000"/>
              <a:gd name="connsiteX1" fmla="*/ 15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0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5"/>
              <a:gd name="connsiteY0" fmla="*/ 10021 h 10021"/>
              <a:gd name="connsiteX1" fmla="*/ 10 w 10005"/>
              <a:gd name="connsiteY1" fmla="*/ 9094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9094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8796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58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21">
                <a:moveTo>
                  <a:pt x="0" y="10021"/>
                </a:moveTo>
                <a:cubicBezTo>
                  <a:pt x="8" y="9065"/>
                  <a:pt x="1" y="3903"/>
                  <a:pt x="11" y="4296"/>
                </a:cubicBezTo>
                <a:lnTo>
                  <a:pt x="10005" y="0"/>
                </a:lnTo>
                <a:cubicBezTo>
                  <a:pt x="10000" y="1659"/>
                  <a:pt x="10005" y="8279"/>
                  <a:pt x="10000" y="9938"/>
                </a:cubicBezTo>
                <a:lnTo>
                  <a:pt x="0" y="10021"/>
                </a:lnTo>
                <a:close/>
              </a:path>
            </a:pathLst>
          </a:custGeom>
          <a:solidFill>
            <a:srgbClr val="3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32854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#3</a:t>
            </a:r>
            <a:endParaRPr lang="fr-FR" sz="32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50400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Values</a:t>
            </a:r>
            <a:endParaRPr lang="fr-FR" sz="3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58114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Tesla &gt; Edison</a:t>
            </a:r>
            <a:endParaRPr lang="fr-FR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25575" y="2545330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try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825575" y="3139331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have no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fear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825575" y="3733332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succeed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Espace réservé du contenu 2"/>
          <p:cNvSpPr txBox="1">
            <a:spLocks/>
          </p:cNvSpPr>
          <p:nvPr/>
        </p:nvSpPr>
        <p:spPr>
          <a:xfrm>
            <a:off x="825575" y="4327333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fail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sp>
        <p:nvSpPr>
          <p:cNvPr id="15" name="Espace réservé du contenu 2"/>
          <p:cNvSpPr txBox="1">
            <a:spLocks/>
          </p:cNvSpPr>
          <p:nvPr/>
        </p:nvSpPr>
        <p:spPr>
          <a:xfrm>
            <a:off x="825575" y="4921334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survive to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succeed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again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  <p:bldP spid="16" grpId="2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Entrée manuelle 3"/>
          <p:cNvSpPr/>
          <p:nvPr/>
        </p:nvSpPr>
        <p:spPr>
          <a:xfrm rot="10800000">
            <a:off x="-12337697" y="-21882"/>
            <a:ext cx="12218623" cy="15220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8000"/>
              <a:gd name="connsiteX1" fmla="*/ 10051 w 10051"/>
              <a:gd name="connsiteY1" fmla="*/ 3522 h 8000"/>
              <a:gd name="connsiteX2" fmla="*/ 10000 w 10051"/>
              <a:gd name="connsiteY2" fmla="*/ 8000 h 8000"/>
              <a:gd name="connsiteX3" fmla="*/ 0 w 10051"/>
              <a:gd name="connsiteY3" fmla="*/ 8000 h 8000"/>
              <a:gd name="connsiteX4" fmla="*/ 0 w 10051"/>
              <a:gd name="connsiteY4" fmla="*/ 0 h 8000"/>
              <a:gd name="connsiteX0" fmla="*/ 19570 w 29570"/>
              <a:gd name="connsiteY0" fmla="*/ 0 h 10000"/>
              <a:gd name="connsiteX1" fmla="*/ 29570 w 29570"/>
              <a:gd name="connsiteY1" fmla="*/ 4403 h 10000"/>
              <a:gd name="connsiteX2" fmla="*/ 29519 w 29570"/>
              <a:gd name="connsiteY2" fmla="*/ 10000 h 10000"/>
              <a:gd name="connsiteX3" fmla="*/ 0 w 29570"/>
              <a:gd name="connsiteY3" fmla="*/ 10000 h 10000"/>
              <a:gd name="connsiteX4" fmla="*/ 19570 w 29570"/>
              <a:gd name="connsiteY4" fmla="*/ 0 h 10000"/>
              <a:gd name="connsiteX0" fmla="*/ 25017 w 35017"/>
              <a:gd name="connsiteY0" fmla="*/ 0 h 10130"/>
              <a:gd name="connsiteX1" fmla="*/ 35017 w 35017"/>
              <a:gd name="connsiteY1" fmla="*/ 4403 h 10130"/>
              <a:gd name="connsiteX2" fmla="*/ 34966 w 35017"/>
              <a:gd name="connsiteY2" fmla="*/ 10000 h 10130"/>
              <a:gd name="connsiteX3" fmla="*/ 0 w 35017"/>
              <a:gd name="connsiteY3" fmla="*/ 10130 h 10130"/>
              <a:gd name="connsiteX4" fmla="*/ 25017 w 35017"/>
              <a:gd name="connsiteY4" fmla="*/ 0 h 10130"/>
              <a:gd name="connsiteX0" fmla="*/ 14980 w 35017"/>
              <a:gd name="connsiteY0" fmla="*/ 0 h 11302"/>
              <a:gd name="connsiteX1" fmla="*/ 35017 w 35017"/>
              <a:gd name="connsiteY1" fmla="*/ 5575 h 11302"/>
              <a:gd name="connsiteX2" fmla="*/ 34966 w 35017"/>
              <a:gd name="connsiteY2" fmla="*/ 11172 h 11302"/>
              <a:gd name="connsiteX3" fmla="*/ 0 w 35017"/>
              <a:gd name="connsiteY3" fmla="*/ 11302 h 11302"/>
              <a:gd name="connsiteX4" fmla="*/ 14980 w 35017"/>
              <a:gd name="connsiteY4" fmla="*/ 0 h 11302"/>
              <a:gd name="connsiteX0" fmla="*/ 0 w 35017"/>
              <a:gd name="connsiteY0" fmla="*/ 5727 h 5727"/>
              <a:gd name="connsiteX1" fmla="*/ 35017 w 35017"/>
              <a:gd name="connsiteY1" fmla="*/ 0 h 5727"/>
              <a:gd name="connsiteX2" fmla="*/ 34966 w 35017"/>
              <a:gd name="connsiteY2" fmla="*/ 5597 h 5727"/>
              <a:gd name="connsiteX3" fmla="*/ 0 w 35017"/>
              <a:gd name="connsiteY3" fmla="*/ 5727 h 5727"/>
              <a:gd name="connsiteX0" fmla="*/ 0 w 10000"/>
              <a:gd name="connsiteY0" fmla="*/ 17731 h 17731"/>
              <a:gd name="connsiteX1" fmla="*/ 10000 w 10000"/>
              <a:gd name="connsiteY1" fmla="*/ 0 h 17731"/>
              <a:gd name="connsiteX2" fmla="*/ 9985 w 10000"/>
              <a:gd name="connsiteY2" fmla="*/ 17504 h 17731"/>
              <a:gd name="connsiteX3" fmla="*/ 0 w 10000"/>
              <a:gd name="connsiteY3" fmla="*/ 17731 h 17731"/>
              <a:gd name="connsiteX0" fmla="*/ 0 w 10000"/>
              <a:gd name="connsiteY0" fmla="*/ 17731 h 17731"/>
              <a:gd name="connsiteX1" fmla="*/ 4697 w 10000"/>
              <a:gd name="connsiteY1" fmla="*/ 9311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2450 w 10000"/>
              <a:gd name="connsiteY1" fmla="*/ 7264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3357 w 10000"/>
              <a:gd name="connsiteY1" fmla="*/ 6127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9778 h 19778"/>
              <a:gd name="connsiteX1" fmla="*/ 3357 w 10000"/>
              <a:gd name="connsiteY1" fmla="*/ 8174 h 19778"/>
              <a:gd name="connsiteX2" fmla="*/ 10000 w 10000"/>
              <a:gd name="connsiteY2" fmla="*/ 0 h 19778"/>
              <a:gd name="connsiteX3" fmla="*/ 9985 w 10000"/>
              <a:gd name="connsiteY3" fmla="*/ 19551 h 19778"/>
              <a:gd name="connsiteX4" fmla="*/ 0 w 10000"/>
              <a:gd name="connsiteY4" fmla="*/ 19778 h 19778"/>
              <a:gd name="connsiteX0" fmla="*/ 0 w 10807"/>
              <a:gd name="connsiteY0" fmla="*/ 20005 h 20005"/>
              <a:gd name="connsiteX1" fmla="*/ 4164 w 10807"/>
              <a:gd name="connsiteY1" fmla="*/ 8174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804 w 10807"/>
              <a:gd name="connsiteY1" fmla="*/ 6355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646 w 10807"/>
              <a:gd name="connsiteY1" fmla="*/ 8629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834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807"/>
              <a:gd name="connsiteY0" fmla="*/ 20005 h 20005"/>
              <a:gd name="connsiteX1" fmla="*/ 846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023"/>
              <a:gd name="connsiteY0" fmla="*/ 19641 h 19641"/>
              <a:gd name="connsiteX1" fmla="*/ 62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0 w 10023"/>
              <a:gd name="connsiteY0" fmla="*/ 19641 h 19641"/>
              <a:gd name="connsiteX1" fmla="*/ 31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2 w 9999"/>
              <a:gd name="connsiteY0" fmla="*/ 19641 h 19641"/>
              <a:gd name="connsiteX1" fmla="*/ 7 w 9999"/>
              <a:gd name="connsiteY1" fmla="*/ 17862 h 19641"/>
              <a:gd name="connsiteX2" fmla="*/ 2838 w 9999"/>
              <a:gd name="connsiteY2" fmla="*/ 8629 h 19641"/>
              <a:gd name="connsiteX3" fmla="*/ 9999 w 9999"/>
              <a:gd name="connsiteY3" fmla="*/ 0 h 19641"/>
              <a:gd name="connsiteX4" fmla="*/ 9984 w 9999"/>
              <a:gd name="connsiteY4" fmla="*/ 19551 h 19641"/>
              <a:gd name="connsiteX5" fmla="*/ 2 w 9999"/>
              <a:gd name="connsiteY5" fmla="*/ 19641 h 19641"/>
              <a:gd name="connsiteX0" fmla="*/ 0 w 10008"/>
              <a:gd name="connsiteY0" fmla="*/ 10000 h 10000"/>
              <a:gd name="connsiteX1" fmla="*/ 15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0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5"/>
              <a:gd name="connsiteY0" fmla="*/ 10021 h 10021"/>
              <a:gd name="connsiteX1" fmla="*/ 10 w 10005"/>
              <a:gd name="connsiteY1" fmla="*/ 9094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9094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8796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58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21">
                <a:moveTo>
                  <a:pt x="0" y="10021"/>
                </a:moveTo>
                <a:cubicBezTo>
                  <a:pt x="8" y="9065"/>
                  <a:pt x="1" y="3903"/>
                  <a:pt x="11" y="4296"/>
                </a:cubicBezTo>
                <a:lnTo>
                  <a:pt x="10005" y="0"/>
                </a:lnTo>
                <a:cubicBezTo>
                  <a:pt x="10000" y="1659"/>
                  <a:pt x="10005" y="8279"/>
                  <a:pt x="10000" y="9938"/>
                </a:cubicBezTo>
                <a:lnTo>
                  <a:pt x="0" y="10021"/>
                </a:lnTo>
                <a:close/>
              </a:path>
            </a:pathLst>
          </a:custGeom>
          <a:solidFill>
            <a:srgbClr val="3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-14617" y="0"/>
            <a:ext cx="12192000" cy="7028480"/>
          </a:xfrm>
          <a:prstGeom prst="rect">
            <a:avLst/>
          </a:prstGeom>
          <a:solidFill>
            <a:srgbClr val="0C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riangle isocèle 43"/>
          <p:cNvSpPr/>
          <p:nvPr/>
        </p:nvSpPr>
        <p:spPr>
          <a:xfrm rot="21339507">
            <a:off x="-1246679" y="-2372965"/>
            <a:ext cx="3547974" cy="9541546"/>
          </a:xfrm>
          <a:prstGeom prst="triangle">
            <a:avLst/>
          </a:prstGeom>
          <a:solidFill>
            <a:srgbClr val="34596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33383" y="2873370"/>
            <a:ext cx="9144000" cy="1019198"/>
          </a:xfrm>
        </p:spPr>
        <p:txBody>
          <a:bodyPr>
            <a:normAutofit/>
          </a:bodyPr>
          <a:lstStyle/>
          <a:p>
            <a:pPr algn="l"/>
            <a:r>
              <a:rPr lang="fr-FR" sz="6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</a:t>
            </a:r>
            <a:r>
              <a:rPr lang="fr-FR" sz="6600" i="1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History</a:t>
            </a:r>
            <a:endParaRPr lang="fr-FR" sz="6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Titre 1"/>
          <p:cNvSpPr txBox="1">
            <a:spLocks/>
          </p:cNvSpPr>
          <p:nvPr/>
        </p:nvSpPr>
        <p:spPr>
          <a:xfrm>
            <a:off x="3390039" y="3892568"/>
            <a:ext cx="8430687" cy="516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Because two years are more than enough</a:t>
            </a:r>
            <a:endParaRPr lang="fr-FR" sz="2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Hexagone 9"/>
          <p:cNvSpPr/>
          <p:nvPr/>
        </p:nvSpPr>
        <p:spPr>
          <a:xfrm rot="4792368">
            <a:off x="688275" y="2458751"/>
            <a:ext cx="2140588" cy="1845335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432854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#4</a:t>
            </a:r>
            <a:endParaRPr lang="fr-FR" sz="32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47807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</a:t>
            </a:r>
            <a:r>
              <a:rPr lang="fr-FR" sz="36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History</a:t>
            </a:r>
            <a:endParaRPr lang="fr-FR" sz="3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61600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Because one year is more than enough</a:t>
            </a:r>
            <a:endParaRPr lang="fr-FR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Titre 1"/>
          <p:cNvSpPr txBox="1">
            <a:spLocks/>
          </p:cNvSpPr>
          <p:nvPr/>
        </p:nvSpPr>
        <p:spPr>
          <a:xfrm>
            <a:off x="1078629" y="2929732"/>
            <a:ext cx="1667896" cy="1019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#4</a:t>
            </a:r>
            <a:endParaRPr lang="fr-FR" sz="6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95500" y="135093"/>
            <a:ext cx="4635987" cy="948043"/>
          </a:xfrm>
          <a:prstGeom prst="rect">
            <a:avLst/>
          </a:prstGeom>
          <a:solidFill>
            <a:srgbClr val="0C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905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00664 0.6645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332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0547 0.62361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3118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2.96296E-6 L -0.24323 0.24097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120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1.01081 -0.006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47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12153 L -2.5E-6 -1.85185E-6 " pathEditMode="relative" rAng="0" ptsTypes="AA">
                                      <p:cBhvr>
                                        <p:cTn id="5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8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75E-6 -0.15487 L 1.875E-6 0.00046 " pathEditMode="relative" rAng="0" ptsTypes="AA">
                                      <p:cBhvr>
                                        <p:cTn id="5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44" grpId="0" animBg="1"/>
      <p:bldP spid="2" grpId="0"/>
      <p:bldP spid="48" grpId="0" animBg="1"/>
      <p:bldP spid="51" grpId="0"/>
      <p:bldP spid="10" grpId="0" animBg="1"/>
      <p:bldP spid="11" grpId="0"/>
      <p:bldP spid="12" grpId="0"/>
      <p:bldP spid="12" grpId="1"/>
      <p:bldP spid="12" grpId="2"/>
      <p:bldP spid="13" grpId="0"/>
      <p:bldP spid="13" grpId="1"/>
      <p:bldP spid="13" grpId="2"/>
      <p:bldP spid="50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rganigramme : Entrée manuelle 3"/>
          <p:cNvSpPr/>
          <p:nvPr/>
        </p:nvSpPr>
        <p:spPr>
          <a:xfrm rot="10800000">
            <a:off x="-13237" y="-72000"/>
            <a:ext cx="12218623" cy="15220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8000"/>
              <a:gd name="connsiteX1" fmla="*/ 10051 w 10051"/>
              <a:gd name="connsiteY1" fmla="*/ 3522 h 8000"/>
              <a:gd name="connsiteX2" fmla="*/ 10000 w 10051"/>
              <a:gd name="connsiteY2" fmla="*/ 8000 h 8000"/>
              <a:gd name="connsiteX3" fmla="*/ 0 w 10051"/>
              <a:gd name="connsiteY3" fmla="*/ 8000 h 8000"/>
              <a:gd name="connsiteX4" fmla="*/ 0 w 10051"/>
              <a:gd name="connsiteY4" fmla="*/ 0 h 8000"/>
              <a:gd name="connsiteX0" fmla="*/ 19570 w 29570"/>
              <a:gd name="connsiteY0" fmla="*/ 0 h 10000"/>
              <a:gd name="connsiteX1" fmla="*/ 29570 w 29570"/>
              <a:gd name="connsiteY1" fmla="*/ 4403 h 10000"/>
              <a:gd name="connsiteX2" fmla="*/ 29519 w 29570"/>
              <a:gd name="connsiteY2" fmla="*/ 10000 h 10000"/>
              <a:gd name="connsiteX3" fmla="*/ 0 w 29570"/>
              <a:gd name="connsiteY3" fmla="*/ 10000 h 10000"/>
              <a:gd name="connsiteX4" fmla="*/ 19570 w 29570"/>
              <a:gd name="connsiteY4" fmla="*/ 0 h 10000"/>
              <a:gd name="connsiteX0" fmla="*/ 25017 w 35017"/>
              <a:gd name="connsiteY0" fmla="*/ 0 h 10130"/>
              <a:gd name="connsiteX1" fmla="*/ 35017 w 35017"/>
              <a:gd name="connsiteY1" fmla="*/ 4403 h 10130"/>
              <a:gd name="connsiteX2" fmla="*/ 34966 w 35017"/>
              <a:gd name="connsiteY2" fmla="*/ 10000 h 10130"/>
              <a:gd name="connsiteX3" fmla="*/ 0 w 35017"/>
              <a:gd name="connsiteY3" fmla="*/ 10130 h 10130"/>
              <a:gd name="connsiteX4" fmla="*/ 25017 w 35017"/>
              <a:gd name="connsiteY4" fmla="*/ 0 h 10130"/>
              <a:gd name="connsiteX0" fmla="*/ 14980 w 35017"/>
              <a:gd name="connsiteY0" fmla="*/ 0 h 11302"/>
              <a:gd name="connsiteX1" fmla="*/ 35017 w 35017"/>
              <a:gd name="connsiteY1" fmla="*/ 5575 h 11302"/>
              <a:gd name="connsiteX2" fmla="*/ 34966 w 35017"/>
              <a:gd name="connsiteY2" fmla="*/ 11172 h 11302"/>
              <a:gd name="connsiteX3" fmla="*/ 0 w 35017"/>
              <a:gd name="connsiteY3" fmla="*/ 11302 h 11302"/>
              <a:gd name="connsiteX4" fmla="*/ 14980 w 35017"/>
              <a:gd name="connsiteY4" fmla="*/ 0 h 11302"/>
              <a:gd name="connsiteX0" fmla="*/ 0 w 35017"/>
              <a:gd name="connsiteY0" fmla="*/ 5727 h 5727"/>
              <a:gd name="connsiteX1" fmla="*/ 35017 w 35017"/>
              <a:gd name="connsiteY1" fmla="*/ 0 h 5727"/>
              <a:gd name="connsiteX2" fmla="*/ 34966 w 35017"/>
              <a:gd name="connsiteY2" fmla="*/ 5597 h 5727"/>
              <a:gd name="connsiteX3" fmla="*/ 0 w 35017"/>
              <a:gd name="connsiteY3" fmla="*/ 5727 h 5727"/>
              <a:gd name="connsiteX0" fmla="*/ 0 w 10000"/>
              <a:gd name="connsiteY0" fmla="*/ 17731 h 17731"/>
              <a:gd name="connsiteX1" fmla="*/ 10000 w 10000"/>
              <a:gd name="connsiteY1" fmla="*/ 0 h 17731"/>
              <a:gd name="connsiteX2" fmla="*/ 9985 w 10000"/>
              <a:gd name="connsiteY2" fmla="*/ 17504 h 17731"/>
              <a:gd name="connsiteX3" fmla="*/ 0 w 10000"/>
              <a:gd name="connsiteY3" fmla="*/ 17731 h 17731"/>
              <a:gd name="connsiteX0" fmla="*/ 0 w 10000"/>
              <a:gd name="connsiteY0" fmla="*/ 17731 h 17731"/>
              <a:gd name="connsiteX1" fmla="*/ 4697 w 10000"/>
              <a:gd name="connsiteY1" fmla="*/ 9311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2450 w 10000"/>
              <a:gd name="connsiteY1" fmla="*/ 7264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3357 w 10000"/>
              <a:gd name="connsiteY1" fmla="*/ 6127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9778 h 19778"/>
              <a:gd name="connsiteX1" fmla="*/ 3357 w 10000"/>
              <a:gd name="connsiteY1" fmla="*/ 8174 h 19778"/>
              <a:gd name="connsiteX2" fmla="*/ 10000 w 10000"/>
              <a:gd name="connsiteY2" fmla="*/ 0 h 19778"/>
              <a:gd name="connsiteX3" fmla="*/ 9985 w 10000"/>
              <a:gd name="connsiteY3" fmla="*/ 19551 h 19778"/>
              <a:gd name="connsiteX4" fmla="*/ 0 w 10000"/>
              <a:gd name="connsiteY4" fmla="*/ 19778 h 19778"/>
              <a:gd name="connsiteX0" fmla="*/ 0 w 10807"/>
              <a:gd name="connsiteY0" fmla="*/ 20005 h 20005"/>
              <a:gd name="connsiteX1" fmla="*/ 4164 w 10807"/>
              <a:gd name="connsiteY1" fmla="*/ 8174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804 w 10807"/>
              <a:gd name="connsiteY1" fmla="*/ 6355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646 w 10807"/>
              <a:gd name="connsiteY1" fmla="*/ 8629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834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807"/>
              <a:gd name="connsiteY0" fmla="*/ 20005 h 20005"/>
              <a:gd name="connsiteX1" fmla="*/ 846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023"/>
              <a:gd name="connsiteY0" fmla="*/ 19641 h 19641"/>
              <a:gd name="connsiteX1" fmla="*/ 62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0 w 10023"/>
              <a:gd name="connsiteY0" fmla="*/ 19641 h 19641"/>
              <a:gd name="connsiteX1" fmla="*/ 31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2 w 9999"/>
              <a:gd name="connsiteY0" fmla="*/ 19641 h 19641"/>
              <a:gd name="connsiteX1" fmla="*/ 7 w 9999"/>
              <a:gd name="connsiteY1" fmla="*/ 17862 h 19641"/>
              <a:gd name="connsiteX2" fmla="*/ 2838 w 9999"/>
              <a:gd name="connsiteY2" fmla="*/ 8629 h 19641"/>
              <a:gd name="connsiteX3" fmla="*/ 9999 w 9999"/>
              <a:gd name="connsiteY3" fmla="*/ 0 h 19641"/>
              <a:gd name="connsiteX4" fmla="*/ 9984 w 9999"/>
              <a:gd name="connsiteY4" fmla="*/ 19551 h 19641"/>
              <a:gd name="connsiteX5" fmla="*/ 2 w 9999"/>
              <a:gd name="connsiteY5" fmla="*/ 19641 h 19641"/>
              <a:gd name="connsiteX0" fmla="*/ 0 w 10008"/>
              <a:gd name="connsiteY0" fmla="*/ 10000 h 10000"/>
              <a:gd name="connsiteX1" fmla="*/ 15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0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5"/>
              <a:gd name="connsiteY0" fmla="*/ 10021 h 10021"/>
              <a:gd name="connsiteX1" fmla="*/ 10 w 10005"/>
              <a:gd name="connsiteY1" fmla="*/ 9094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9094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8796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58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21">
                <a:moveTo>
                  <a:pt x="0" y="10021"/>
                </a:moveTo>
                <a:cubicBezTo>
                  <a:pt x="8" y="9065"/>
                  <a:pt x="1" y="3903"/>
                  <a:pt x="11" y="4296"/>
                </a:cubicBezTo>
                <a:lnTo>
                  <a:pt x="10005" y="0"/>
                </a:lnTo>
                <a:cubicBezTo>
                  <a:pt x="10000" y="1659"/>
                  <a:pt x="10005" y="8279"/>
                  <a:pt x="10000" y="9938"/>
                </a:cubicBezTo>
                <a:lnTo>
                  <a:pt x="0" y="10021"/>
                </a:lnTo>
                <a:close/>
              </a:path>
            </a:pathLst>
          </a:custGeom>
          <a:solidFill>
            <a:srgbClr val="3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32854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#4</a:t>
            </a:r>
            <a:endParaRPr lang="fr-FR" sz="32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50400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</a:t>
            </a:r>
            <a:r>
              <a:rPr lang="fr-FR" sz="36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History</a:t>
            </a:r>
            <a:endParaRPr lang="fr-FR" sz="3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58114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dirty="0" err="1">
                <a:solidFill>
                  <a:schemeClr val="bg1"/>
                </a:solidFill>
                <a:latin typeface="Ubuntu" panose="020B0504030602030204" pitchFamily="34" charset="0"/>
              </a:rPr>
              <a:t>Teaching</a:t>
            </a:r>
            <a:endParaRPr lang="fr-FR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303263" y="2258496"/>
            <a:ext cx="599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Introduction a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PHP</a:t>
            </a:r>
          </a:p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03263" y="3298904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Yazid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HANIFI</a:t>
            </a:r>
          </a:p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Wail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DJENANE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03262" y="4281926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12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participants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03261" y="4955655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05/02/2014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10" y="1957758"/>
            <a:ext cx="7056260" cy="34595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028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rganigramme : Entrée manuelle 3"/>
          <p:cNvSpPr/>
          <p:nvPr/>
        </p:nvSpPr>
        <p:spPr>
          <a:xfrm rot="10800000">
            <a:off x="-13237" y="-72000"/>
            <a:ext cx="12218623" cy="15220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8000"/>
              <a:gd name="connsiteX1" fmla="*/ 10051 w 10051"/>
              <a:gd name="connsiteY1" fmla="*/ 3522 h 8000"/>
              <a:gd name="connsiteX2" fmla="*/ 10000 w 10051"/>
              <a:gd name="connsiteY2" fmla="*/ 8000 h 8000"/>
              <a:gd name="connsiteX3" fmla="*/ 0 w 10051"/>
              <a:gd name="connsiteY3" fmla="*/ 8000 h 8000"/>
              <a:gd name="connsiteX4" fmla="*/ 0 w 10051"/>
              <a:gd name="connsiteY4" fmla="*/ 0 h 8000"/>
              <a:gd name="connsiteX0" fmla="*/ 19570 w 29570"/>
              <a:gd name="connsiteY0" fmla="*/ 0 h 10000"/>
              <a:gd name="connsiteX1" fmla="*/ 29570 w 29570"/>
              <a:gd name="connsiteY1" fmla="*/ 4403 h 10000"/>
              <a:gd name="connsiteX2" fmla="*/ 29519 w 29570"/>
              <a:gd name="connsiteY2" fmla="*/ 10000 h 10000"/>
              <a:gd name="connsiteX3" fmla="*/ 0 w 29570"/>
              <a:gd name="connsiteY3" fmla="*/ 10000 h 10000"/>
              <a:gd name="connsiteX4" fmla="*/ 19570 w 29570"/>
              <a:gd name="connsiteY4" fmla="*/ 0 h 10000"/>
              <a:gd name="connsiteX0" fmla="*/ 25017 w 35017"/>
              <a:gd name="connsiteY0" fmla="*/ 0 h 10130"/>
              <a:gd name="connsiteX1" fmla="*/ 35017 w 35017"/>
              <a:gd name="connsiteY1" fmla="*/ 4403 h 10130"/>
              <a:gd name="connsiteX2" fmla="*/ 34966 w 35017"/>
              <a:gd name="connsiteY2" fmla="*/ 10000 h 10130"/>
              <a:gd name="connsiteX3" fmla="*/ 0 w 35017"/>
              <a:gd name="connsiteY3" fmla="*/ 10130 h 10130"/>
              <a:gd name="connsiteX4" fmla="*/ 25017 w 35017"/>
              <a:gd name="connsiteY4" fmla="*/ 0 h 10130"/>
              <a:gd name="connsiteX0" fmla="*/ 14980 w 35017"/>
              <a:gd name="connsiteY0" fmla="*/ 0 h 11302"/>
              <a:gd name="connsiteX1" fmla="*/ 35017 w 35017"/>
              <a:gd name="connsiteY1" fmla="*/ 5575 h 11302"/>
              <a:gd name="connsiteX2" fmla="*/ 34966 w 35017"/>
              <a:gd name="connsiteY2" fmla="*/ 11172 h 11302"/>
              <a:gd name="connsiteX3" fmla="*/ 0 w 35017"/>
              <a:gd name="connsiteY3" fmla="*/ 11302 h 11302"/>
              <a:gd name="connsiteX4" fmla="*/ 14980 w 35017"/>
              <a:gd name="connsiteY4" fmla="*/ 0 h 11302"/>
              <a:gd name="connsiteX0" fmla="*/ 0 w 35017"/>
              <a:gd name="connsiteY0" fmla="*/ 5727 h 5727"/>
              <a:gd name="connsiteX1" fmla="*/ 35017 w 35017"/>
              <a:gd name="connsiteY1" fmla="*/ 0 h 5727"/>
              <a:gd name="connsiteX2" fmla="*/ 34966 w 35017"/>
              <a:gd name="connsiteY2" fmla="*/ 5597 h 5727"/>
              <a:gd name="connsiteX3" fmla="*/ 0 w 35017"/>
              <a:gd name="connsiteY3" fmla="*/ 5727 h 5727"/>
              <a:gd name="connsiteX0" fmla="*/ 0 w 10000"/>
              <a:gd name="connsiteY0" fmla="*/ 17731 h 17731"/>
              <a:gd name="connsiteX1" fmla="*/ 10000 w 10000"/>
              <a:gd name="connsiteY1" fmla="*/ 0 h 17731"/>
              <a:gd name="connsiteX2" fmla="*/ 9985 w 10000"/>
              <a:gd name="connsiteY2" fmla="*/ 17504 h 17731"/>
              <a:gd name="connsiteX3" fmla="*/ 0 w 10000"/>
              <a:gd name="connsiteY3" fmla="*/ 17731 h 17731"/>
              <a:gd name="connsiteX0" fmla="*/ 0 w 10000"/>
              <a:gd name="connsiteY0" fmla="*/ 17731 h 17731"/>
              <a:gd name="connsiteX1" fmla="*/ 4697 w 10000"/>
              <a:gd name="connsiteY1" fmla="*/ 9311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2450 w 10000"/>
              <a:gd name="connsiteY1" fmla="*/ 7264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3357 w 10000"/>
              <a:gd name="connsiteY1" fmla="*/ 6127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9778 h 19778"/>
              <a:gd name="connsiteX1" fmla="*/ 3357 w 10000"/>
              <a:gd name="connsiteY1" fmla="*/ 8174 h 19778"/>
              <a:gd name="connsiteX2" fmla="*/ 10000 w 10000"/>
              <a:gd name="connsiteY2" fmla="*/ 0 h 19778"/>
              <a:gd name="connsiteX3" fmla="*/ 9985 w 10000"/>
              <a:gd name="connsiteY3" fmla="*/ 19551 h 19778"/>
              <a:gd name="connsiteX4" fmla="*/ 0 w 10000"/>
              <a:gd name="connsiteY4" fmla="*/ 19778 h 19778"/>
              <a:gd name="connsiteX0" fmla="*/ 0 w 10807"/>
              <a:gd name="connsiteY0" fmla="*/ 20005 h 20005"/>
              <a:gd name="connsiteX1" fmla="*/ 4164 w 10807"/>
              <a:gd name="connsiteY1" fmla="*/ 8174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804 w 10807"/>
              <a:gd name="connsiteY1" fmla="*/ 6355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646 w 10807"/>
              <a:gd name="connsiteY1" fmla="*/ 8629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834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807"/>
              <a:gd name="connsiteY0" fmla="*/ 20005 h 20005"/>
              <a:gd name="connsiteX1" fmla="*/ 846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023"/>
              <a:gd name="connsiteY0" fmla="*/ 19641 h 19641"/>
              <a:gd name="connsiteX1" fmla="*/ 62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0 w 10023"/>
              <a:gd name="connsiteY0" fmla="*/ 19641 h 19641"/>
              <a:gd name="connsiteX1" fmla="*/ 31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2 w 9999"/>
              <a:gd name="connsiteY0" fmla="*/ 19641 h 19641"/>
              <a:gd name="connsiteX1" fmla="*/ 7 w 9999"/>
              <a:gd name="connsiteY1" fmla="*/ 17862 h 19641"/>
              <a:gd name="connsiteX2" fmla="*/ 2838 w 9999"/>
              <a:gd name="connsiteY2" fmla="*/ 8629 h 19641"/>
              <a:gd name="connsiteX3" fmla="*/ 9999 w 9999"/>
              <a:gd name="connsiteY3" fmla="*/ 0 h 19641"/>
              <a:gd name="connsiteX4" fmla="*/ 9984 w 9999"/>
              <a:gd name="connsiteY4" fmla="*/ 19551 h 19641"/>
              <a:gd name="connsiteX5" fmla="*/ 2 w 9999"/>
              <a:gd name="connsiteY5" fmla="*/ 19641 h 19641"/>
              <a:gd name="connsiteX0" fmla="*/ 0 w 10008"/>
              <a:gd name="connsiteY0" fmla="*/ 10000 h 10000"/>
              <a:gd name="connsiteX1" fmla="*/ 15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0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5"/>
              <a:gd name="connsiteY0" fmla="*/ 10021 h 10021"/>
              <a:gd name="connsiteX1" fmla="*/ 10 w 10005"/>
              <a:gd name="connsiteY1" fmla="*/ 9094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9094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8796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58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21">
                <a:moveTo>
                  <a:pt x="0" y="10021"/>
                </a:moveTo>
                <a:cubicBezTo>
                  <a:pt x="8" y="9065"/>
                  <a:pt x="1" y="3903"/>
                  <a:pt x="11" y="4296"/>
                </a:cubicBezTo>
                <a:lnTo>
                  <a:pt x="10005" y="0"/>
                </a:lnTo>
                <a:cubicBezTo>
                  <a:pt x="10000" y="1659"/>
                  <a:pt x="10005" y="8279"/>
                  <a:pt x="10000" y="9938"/>
                </a:cubicBezTo>
                <a:lnTo>
                  <a:pt x="0" y="10021"/>
                </a:lnTo>
                <a:close/>
              </a:path>
            </a:pathLst>
          </a:custGeom>
          <a:solidFill>
            <a:srgbClr val="3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32854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#4</a:t>
            </a:r>
            <a:endParaRPr lang="fr-FR" sz="32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50400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</a:t>
            </a:r>
            <a:r>
              <a:rPr lang="fr-FR" sz="36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History</a:t>
            </a:r>
            <a:endParaRPr lang="fr-FR" sz="3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58114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dirty="0" err="1">
                <a:solidFill>
                  <a:schemeClr val="bg1"/>
                </a:solidFill>
                <a:latin typeface="Ubuntu" panose="020B0504030602030204" pitchFamily="34" charset="0"/>
              </a:rPr>
              <a:t>Teaching</a:t>
            </a:r>
            <a:endParaRPr lang="fr-FR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32854" y="245284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Atelier Linux-Ubuntu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32854" y="3197828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Wail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DJENANE</a:t>
            </a:r>
          </a:p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Hanifi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Yazid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432854" y="4270652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54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inscris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86" y="2304712"/>
            <a:ext cx="6633508" cy="28568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3" name="ZoneTexte 25"/>
          <p:cNvSpPr txBox="1"/>
          <p:nvPr/>
        </p:nvSpPr>
        <p:spPr>
          <a:xfrm>
            <a:off x="432854" y="4976188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24 présents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68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Atelier Linux-Ubuntu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Wail DJENANE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54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inscris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28" y="2441189"/>
            <a:ext cx="6633508" cy="28568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ZoneTexte 25"/>
          <p:cNvSpPr txBox="1"/>
          <p:nvPr/>
        </p:nvSpPr>
        <p:spPr>
          <a:xfrm>
            <a:off x="2884672" y="5224959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24 présents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3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81" y="4468969"/>
            <a:ext cx="5108620" cy="2389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96" y="1"/>
            <a:ext cx="4390104" cy="22098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1"/>
            <a:ext cx="3900950" cy="219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969"/>
            <a:ext cx="3900948" cy="2389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287"/>
            <a:ext cx="3900950" cy="22666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48" y="4468969"/>
            <a:ext cx="3182431" cy="2389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48" y="6547"/>
            <a:ext cx="3900948" cy="2203311"/>
          </a:xfrm>
          <a:prstGeom prst="rect">
            <a:avLst/>
          </a:prstGeom>
        </p:spPr>
      </p:pic>
      <p:pic>
        <p:nvPicPr>
          <p:cNvPr id="1026" name="Picture 2" descr="https://scontent-mad1-1.xx.fbcdn.net/hphotos-xfa1/v/t1.0-9/10290660_10203264072460959_7395215138186993669_n.jpg?oh=19e8f169a9f871dc7f018fdb645861a7&amp;oe=5759ED9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2" t="26641" r="1152" b="7515"/>
          <a:stretch/>
        </p:blipFill>
        <p:spPr bwMode="auto">
          <a:xfrm>
            <a:off x="3766782" y="2202287"/>
            <a:ext cx="8425218" cy="227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34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Atelier Qt/C++: 3 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Walid ZEMALI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100 inscris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83" y="2512894"/>
            <a:ext cx="6591926" cy="2653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9" name="ZoneTexte 25"/>
          <p:cNvSpPr txBox="1"/>
          <p:nvPr/>
        </p:nvSpPr>
        <p:spPr>
          <a:xfrm>
            <a:off x="2677084" y="5298647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19 présents parmi </a:t>
            </a:r>
            <a:r>
              <a:rPr lang="fr-F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50 sélectionnés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0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3458817"/>
            <a:ext cx="3740313" cy="340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67" y="3458817"/>
            <a:ext cx="4632934" cy="341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34" y="0"/>
            <a:ext cx="3846141" cy="345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6" y="0"/>
            <a:ext cx="3700529" cy="34588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19" y="3458817"/>
            <a:ext cx="3826248" cy="3399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75" y="0"/>
            <a:ext cx="4652825" cy="34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211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0" y="3386953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Atelier Dev Web1 :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3 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78439" y="3450595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Yazid HANIFI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105 inscris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24" y="2334740"/>
            <a:ext cx="7110548" cy="3000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ZoneTexte 25"/>
          <p:cNvSpPr txBox="1"/>
          <p:nvPr/>
        </p:nvSpPr>
        <p:spPr>
          <a:xfrm>
            <a:off x="2785182" y="5270895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31 présents parmi 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50 sélectionnés.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44" y="1714500"/>
            <a:ext cx="7892955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9043" cy="3457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7147"/>
            <a:ext cx="4299043" cy="34008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4" y="0"/>
            <a:ext cx="2470000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6" y="0"/>
            <a:ext cx="3593911" cy="17144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43" y="0"/>
            <a:ext cx="1829041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8080"/>
            <a:ext cx="12192000" cy="7028480"/>
          </a:xfrm>
          <a:prstGeom prst="rect">
            <a:avLst/>
          </a:prstGeom>
          <a:solidFill>
            <a:srgbClr val="0C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852680" y="1534862"/>
            <a:ext cx="9144000" cy="1019198"/>
          </a:xfrm>
        </p:spPr>
        <p:txBody>
          <a:bodyPr>
            <a:noAutofit/>
          </a:bodyPr>
          <a:lstStyle/>
          <a:p>
            <a:pPr algn="l"/>
            <a:r>
              <a:rPr lang="fr-FR" sz="50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Yazid HANIFI ELHACHEMI AMAR</a:t>
            </a:r>
            <a:endParaRPr lang="fr-FR" sz="50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itre 1"/>
          <p:cNvSpPr txBox="1">
            <a:spLocks/>
          </p:cNvSpPr>
          <p:nvPr/>
        </p:nvSpPr>
        <p:spPr>
          <a:xfrm>
            <a:off x="3209336" y="2554060"/>
            <a:ext cx="8430687" cy="516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UDev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founder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&amp; ex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president</a:t>
            </a:r>
            <a:endParaRPr lang="fr-FR" sz="28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Hexagone 9"/>
          <p:cNvSpPr/>
          <p:nvPr/>
        </p:nvSpPr>
        <p:spPr>
          <a:xfrm rot="4792368">
            <a:off x="132917" y="2111977"/>
            <a:ext cx="2942750" cy="2536854"/>
          </a:xfrm>
          <a:prstGeom prst="hexagon">
            <a:avLst/>
          </a:prstGeom>
          <a:blipFill dpi="0" rotWithShape="0">
            <a:blip r:embed="rId2"/>
            <a:srcRect/>
            <a:tile tx="190500" ty="0" sx="65000" sy="6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3209335" y="3056974"/>
            <a:ext cx="8430687" cy="516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Pattern Recognition &amp;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Artificial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Intelligence</a:t>
            </a:r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3201847" y="3559888"/>
            <a:ext cx="8430687" cy="516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Multi-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platform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Developer</a:t>
            </a:r>
            <a:endParaRPr lang="fr-FR" sz="28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3201846" y="4062802"/>
            <a:ext cx="8430687" cy="516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Worked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for ISSAL &amp;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dirassatic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unemployed</a:t>
            </a:r>
            <a:endParaRPr lang="fr-FR" sz="28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itre 1"/>
          <p:cNvSpPr txBox="1">
            <a:spLocks/>
          </p:cNvSpPr>
          <p:nvPr/>
        </p:nvSpPr>
        <p:spPr>
          <a:xfrm>
            <a:off x="3201845" y="4648573"/>
            <a:ext cx="8430687" cy="516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Reader,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kind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of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poet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jazzy,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blah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blah</a:t>
            </a:r>
            <a:endParaRPr lang="fr-FR" sz="28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(1) Ruby on Rails : 3 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Omar Farouk MELIANI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43 inscris : 17 présents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ZoneTexte 27"/>
          <p:cNvSpPr txBox="1"/>
          <p:nvPr/>
        </p:nvSpPr>
        <p:spPr>
          <a:xfrm>
            <a:off x="3107428" y="1573949"/>
            <a:ext cx="84261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Winter Break School : 2 formations en 3 jours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5" y="2155915"/>
            <a:ext cx="5202297" cy="4048285"/>
          </a:xfrm>
          <a:prstGeom prst="roundRect">
            <a:avLst>
              <a:gd name="adj" fmla="val 15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ZoneTexte 25"/>
          <p:cNvSpPr txBox="1"/>
          <p:nvPr/>
        </p:nvSpPr>
        <p:spPr>
          <a:xfrm>
            <a:off x="2884835" y="5231989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1ére formation du genre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gratuite en Algérie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21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8" y="1704474"/>
            <a:ext cx="5342022" cy="32525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416968" cy="17044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473"/>
            <a:ext cx="3416968" cy="17044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" y="3253541"/>
            <a:ext cx="3416968" cy="17034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7011"/>
            <a:ext cx="3416968" cy="19009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89" y="4957011"/>
            <a:ext cx="2630906" cy="19009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8" y="-22058"/>
            <a:ext cx="2638927" cy="17265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16" y="0"/>
            <a:ext cx="2695074" cy="17044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90" y="4957010"/>
            <a:ext cx="3433010" cy="19009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90" y="0"/>
            <a:ext cx="3433010" cy="17044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95" y="4957010"/>
            <a:ext cx="2695074" cy="19009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69" y="1704472"/>
            <a:ext cx="3416968" cy="32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130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(2) Performance Tuning 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 MATLAB: 2 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32170" y="3451685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Okba BEKHELIFI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32 inscris: 7 présents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ZoneTexte 27"/>
          <p:cNvSpPr txBox="1"/>
          <p:nvPr/>
        </p:nvSpPr>
        <p:spPr>
          <a:xfrm>
            <a:off x="3107428" y="1573949"/>
            <a:ext cx="84261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Winter Break School : 2 formations en 3 jours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65" y="2156571"/>
            <a:ext cx="5202297" cy="4048285"/>
          </a:xfrm>
          <a:prstGeom prst="roundRect">
            <a:avLst>
              <a:gd name="adj" fmla="val 13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ZoneTexte 25"/>
          <p:cNvSpPr txBox="1"/>
          <p:nvPr/>
        </p:nvSpPr>
        <p:spPr>
          <a:xfrm>
            <a:off x="2884835" y="5231989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1ére formation du genre</a:t>
            </a:r>
          </a:p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en Algérie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7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70" y="0"/>
            <a:ext cx="4039736" cy="3534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05" y="0"/>
            <a:ext cx="4303595" cy="3534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04" y="3534770"/>
            <a:ext cx="4303596" cy="332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34770"/>
            <a:ext cx="3848668" cy="3323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69" y="3534770"/>
            <a:ext cx="4039734" cy="3323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8669" cy="35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707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602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Community Management + Google Apps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32170" y="3451685"/>
            <a:ext cx="752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Salim MAHBOUBI &amp; Mr. Amine BENDAHMANE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663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Cible : Club INSEN (département de médicine)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ZoneTexte 27"/>
          <p:cNvSpPr txBox="1"/>
          <p:nvPr/>
        </p:nvSpPr>
        <p:spPr>
          <a:xfrm>
            <a:off x="3829281" y="1609167"/>
            <a:ext cx="84261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« Formation spécial Club scientifique » 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9" name="ZoneTexte 25"/>
          <p:cNvSpPr txBox="1"/>
          <p:nvPr/>
        </p:nvSpPr>
        <p:spPr>
          <a:xfrm>
            <a:off x="2884835" y="5231989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30/12/2015, USTO-MB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296" y="3332921"/>
            <a:ext cx="874497" cy="924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96" y="4304494"/>
            <a:ext cx="1110806" cy="111080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9888296" y="1889334"/>
            <a:ext cx="1271000" cy="1165537"/>
            <a:chOff x="9888296" y="2079828"/>
            <a:chExt cx="1271000" cy="116553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2983" y="2898378"/>
              <a:ext cx="356313" cy="346987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9888296" y="2079828"/>
              <a:ext cx="1073068" cy="1120572"/>
              <a:chOff x="9888296" y="2079828"/>
              <a:chExt cx="1073068" cy="11205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8400" y="2079828"/>
                <a:ext cx="902964" cy="78196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8296" y="2900457"/>
                <a:ext cx="251737" cy="299943"/>
              </a:xfrm>
              <a:prstGeom prst="rect">
                <a:avLst/>
              </a:prstGeom>
            </p:spPr>
          </p:pic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33" y="5072329"/>
            <a:ext cx="894360" cy="9711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491" y="1491900"/>
            <a:ext cx="232782" cy="2887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91" y="5845776"/>
            <a:ext cx="864800" cy="955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019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652211" cy="2406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89" y="0"/>
            <a:ext cx="404261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52211"/>
            <a:ext cx="4652211" cy="2205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06316"/>
            <a:ext cx="4652211" cy="2245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9" y="0"/>
            <a:ext cx="3497179" cy="3433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8" y="3433011"/>
            <a:ext cx="3497180" cy="342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46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602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Community Management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32170" y="3451685"/>
            <a:ext cx="752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Amine BENDAHMANE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7160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Cible : Club Adjuvare (département de pharmacie)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ZoneTexte 27"/>
          <p:cNvSpPr txBox="1"/>
          <p:nvPr/>
        </p:nvSpPr>
        <p:spPr>
          <a:xfrm>
            <a:off x="3829281" y="1598547"/>
            <a:ext cx="84261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« Formations spécial Club scientifique » 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9" name="ZoneTexte 25"/>
          <p:cNvSpPr txBox="1"/>
          <p:nvPr/>
        </p:nvSpPr>
        <p:spPr>
          <a:xfrm>
            <a:off x="2884835" y="5231989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31/12/2015, IGMO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86" y="3194311"/>
            <a:ext cx="874497" cy="9249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400" y="3127114"/>
            <a:ext cx="1110806" cy="11108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96" y="4602536"/>
            <a:ext cx="894360" cy="9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00527" y="2561255"/>
            <a:ext cx="67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Events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88785" y="3576918"/>
            <a:ext cx="49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USharing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28712" y="2334855"/>
            <a:ext cx="747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dobe Heiti Std R" panose="020B0400000000000000" pitchFamily="34" charset="-128"/>
              </a:rPr>
              <a:t>3</a:t>
            </a:r>
            <a:endParaRPr lang="fr-FR" sz="1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779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Events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3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94" y="4951474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527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Welcome Day: lancement du club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08144" y="3232973"/>
            <a:ext cx="5134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Présentation des formations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de Master: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RO, RFIA, TIC, INET,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SIR, ISI, IVA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858914" y="5014275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250+ présents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Sharing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42" y="2969285"/>
            <a:ext cx="5726805" cy="2704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1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29263" cy="2358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3" y="0"/>
            <a:ext cx="3529263" cy="23581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26" y="0"/>
            <a:ext cx="5133474" cy="2358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189"/>
            <a:ext cx="3529263" cy="2310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37" y="2358189"/>
            <a:ext cx="3529263" cy="2310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26" y="2358189"/>
            <a:ext cx="5139211" cy="2310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8252"/>
            <a:ext cx="3818022" cy="2189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4668252"/>
            <a:ext cx="4271768" cy="2189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90" y="4668252"/>
            <a:ext cx="4113684" cy="21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77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Entrée manuelle 3"/>
          <p:cNvSpPr/>
          <p:nvPr/>
        </p:nvSpPr>
        <p:spPr>
          <a:xfrm rot="10800000">
            <a:off x="-12337697" y="-21882"/>
            <a:ext cx="12218623" cy="15220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8000"/>
              <a:gd name="connsiteX1" fmla="*/ 10051 w 10051"/>
              <a:gd name="connsiteY1" fmla="*/ 3522 h 8000"/>
              <a:gd name="connsiteX2" fmla="*/ 10000 w 10051"/>
              <a:gd name="connsiteY2" fmla="*/ 8000 h 8000"/>
              <a:gd name="connsiteX3" fmla="*/ 0 w 10051"/>
              <a:gd name="connsiteY3" fmla="*/ 8000 h 8000"/>
              <a:gd name="connsiteX4" fmla="*/ 0 w 10051"/>
              <a:gd name="connsiteY4" fmla="*/ 0 h 8000"/>
              <a:gd name="connsiteX0" fmla="*/ 19570 w 29570"/>
              <a:gd name="connsiteY0" fmla="*/ 0 h 10000"/>
              <a:gd name="connsiteX1" fmla="*/ 29570 w 29570"/>
              <a:gd name="connsiteY1" fmla="*/ 4403 h 10000"/>
              <a:gd name="connsiteX2" fmla="*/ 29519 w 29570"/>
              <a:gd name="connsiteY2" fmla="*/ 10000 h 10000"/>
              <a:gd name="connsiteX3" fmla="*/ 0 w 29570"/>
              <a:gd name="connsiteY3" fmla="*/ 10000 h 10000"/>
              <a:gd name="connsiteX4" fmla="*/ 19570 w 29570"/>
              <a:gd name="connsiteY4" fmla="*/ 0 h 10000"/>
              <a:gd name="connsiteX0" fmla="*/ 25017 w 35017"/>
              <a:gd name="connsiteY0" fmla="*/ 0 h 10130"/>
              <a:gd name="connsiteX1" fmla="*/ 35017 w 35017"/>
              <a:gd name="connsiteY1" fmla="*/ 4403 h 10130"/>
              <a:gd name="connsiteX2" fmla="*/ 34966 w 35017"/>
              <a:gd name="connsiteY2" fmla="*/ 10000 h 10130"/>
              <a:gd name="connsiteX3" fmla="*/ 0 w 35017"/>
              <a:gd name="connsiteY3" fmla="*/ 10130 h 10130"/>
              <a:gd name="connsiteX4" fmla="*/ 25017 w 35017"/>
              <a:gd name="connsiteY4" fmla="*/ 0 h 10130"/>
              <a:gd name="connsiteX0" fmla="*/ 14980 w 35017"/>
              <a:gd name="connsiteY0" fmla="*/ 0 h 11302"/>
              <a:gd name="connsiteX1" fmla="*/ 35017 w 35017"/>
              <a:gd name="connsiteY1" fmla="*/ 5575 h 11302"/>
              <a:gd name="connsiteX2" fmla="*/ 34966 w 35017"/>
              <a:gd name="connsiteY2" fmla="*/ 11172 h 11302"/>
              <a:gd name="connsiteX3" fmla="*/ 0 w 35017"/>
              <a:gd name="connsiteY3" fmla="*/ 11302 h 11302"/>
              <a:gd name="connsiteX4" fmla="*/ 14980 w 35017"/>
              <a:gd name="connsiteY4" fmla="*/ 0 h 11302"/>
              <a:gd name="connsiteX0" fmla="*/ 0 w 35017"/>
              <a:gd name="connsiteY0" fmla="*/ 5727 h 5727"/>
              <a:gd name="connsiteX1" fmla="*/ 35017 w 35017"/>
              <a:gd name="connsiteY1" fmla="*/ 0 h 5727"/>
              <a:gd name="connsiteX2" fmla="*/ 34966 w 35017"/>
              <a:gd name="connsiteY2" fmla="*/ 5597 h 5727"/>
              <a:gd name="connsiteX3" fmla="*/ 0 w 35017"/>
              <a:gd name="connsiteY3" fmla="*/ 5727 h 5727"/>
              <a:gd name="connsiteX0" fmla="*/ 0 w 10000"/>
              <a:gd name="connsiteY0" fmla="*/ 17731 h 17731"/>
              <a:gd name="connsiteX1" fmla="*/ 10000 w 10000"/>
              <a:gd name="connsiteY1" fmla="*/ 0 h 17731"/>
              <a:gd name="connsiteX2" fmla="*/ 9985 w 10000"/>
              <a:gd name="connsiteY2" fmla="*/ 17504 h 17731"/>
              <a:gd name="connsiteX3" fmla="*/ 0 w 10000"/>
              <a:gd name="connsiteY3" fmla="*/ 17731 h 17731"/>
              <a:gd name="connsiteX0" fmla="*/ 0 w 10000"/>
              <a:gd name="connsiteY0" fmla="*/ 17731 h 17731"/>
              <a:gd name="connsiteX1" fmla="*/ 4697 w 10000"/>
              <a:gd name="connsiteY1" fmla="*/ 9311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2450 w 10000"/>
              <a:gd name="connsiteY1" fmla="*/ 7264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3357 w 10000"/>
              <a:gd name="connsiteY1" fmla="*/ 6127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9778 h 19778"/>
              <a:gd name="connsiteX1" fmla="*/ 3357 w 10000"/>
              <a:gd name="connsiteY1" fmla="*/ 8174 h 19778"/>
              <a:gd name="connsiteX2" fmla="*/ 10000 w 10000"/>
              <a:gd name="connsiteY2" fmla="*/ 0 h 19778"/>
              <a:gd name="connsiteX3" fmla="*/ 9985 w 10000"/>
              <a:gd name="connsiteY3" fmla="*/ 19551 h 19778"/>
              <a:gd name="connsiteX4" fmla="*/ 0 w 10000"/>
              <a:gd name="connsiteY4" fmla="*/ 19778 h 19778"/>
              <a:gd name="connsiteX0" fmla="*/ 0 w 10807"/>
              <a:gd name="connsiteY0" fmla="*/ 20005 h 20005"/>
              <a:gd name="connsiteX1" fmla="*/ 4164 w 10807"/>
              <a:gd name="connsiteY1" fmla="*/ 8174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804 w 10807"/>
              <a:gd name="connsiteY1" fmla="*/ 6355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646 w 10807"/>
              <a:gd name="connsiteY1" fmla="*/ 8629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834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807"/>
              <a:gd name="connsiteY0" fmla="*/ 20005 h 20005"/>
              <a:gd name="connsiteX1" fmla="*/ 846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023"/>
              <a:gd name="connsiteY0" fmla="*/ 19641 h 19641"/>
              <a:gd name="connsiteX1" fmla="*/ 62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0 w 10023"/>
              <a:gd name="connsiteY0" fmla="*/ 19641 h 19641"/>
              <a:gd name="connsiteX1" fmla="*/ 31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2 w 9999"/>
              <a:gd name="connsiteY0" fmla="*/ 19641 h 19641"/>
              <a:gd name="connsiteX1" fmla="*/ 7 w 9999"/>
              <a:gd name="connsiteY1" fmla="*/ 17862 h 19641"/>
              <a:gd name="connsiteX2" fmla="*/ 2838 w 9999"/>
              <a:gd name="connsiteY2" fmla="*/ 8629 h 19641"/>
              <a:gd name="connsiteX3" fmla="*/ 9999 w 9999"/>
              <a:gd name="connsiteY3" fmla="*/ 0 h 19641"/>
              <a:gd name="connsiteX4" fmla="*/ 9984 w 9999"/>
              <a:gd name="connsiteY4" fmla="*/ 19551 h 19641"/>
              <a:gd name="connsiteX5" fmla="*/ 2 w 9999"/>
              <a:gd name="connsiteY5" fmla="*/ 19641 h 19641"/>
              <a:gd name="connsiteX0" fmla="*/ 0 w 10008"/>
              <a:gd name="connsiteY0" fmla="*/ 10000 h 10000"/>
              <a:gd name="connsiteX1" fmla="*/ 15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0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5"/>
              <a:gd name="connsiteY0" fmla="*/ 10021 h 10021"/>
              <a:gd name="connsiteX1" fmla="*/ 10 w 10005"/>
              <a:gd name="connsiteY1" fmla="*/ 9094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9094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8796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58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21">
                <a:moveTo>
                  <a:pt x="0" y="10021"/>
                </a:moveTo>
                <a:cubicBezTo>
                  <a:pt x="8" y="9065"/>
                  <a:pt x="1" y="3903"/>
                  <a:pt x="11" y="4296"/>
                </a:cubicBezTo>
                <a:lnTo>
                  <a:pt x="10005" y="0"/>
                </a:lnTo>
                <a:cubicBezTo>
                  <a:pt x="10000" y="1659"/>
                  <a:pt x="10005" y="8279"/>
                  <a:pt x="10000" y="9938"/>
                </a:cubicBezTo>
                <a:lnTo>
                  <a:pt x="0" y="10021"/>
                </a:lnTo>
                <a:close/>
              </a:path>
            </a:pathLst>
          </a:custGeom>
          <a:solidFill>
            <a:srgbClr val="3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0" y="-18080"/>
            <a:ext cx="12192000" cy="7028480"/>
          </a:xfrm>
          <a:prstGeom prst="rect">
            <a:avLst/>
          </a:prstGeom>
          <a:solidFill>
            <a:srgbClr val="0C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riangle isocèle 43"/>
          <p:cNvSpPr/>
          <p:nvPr/>
        </p:nvSpPr>
        <p:spPr>
          <a:xfrm rot="21339507">
            <a:off x="-1246679" y="-2372965"/>
            <a:ext cx="3547974" cy="9541546"/>
          </a:xfrm>
          <a:prstGeom prst="triangle">
            <a:avLst/>
          </a:prstGeom>
          <a:solidFill>
            <a:srgbClr val="34596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33383" y="2873370"/>
            <a:ext cx="9144000" cy="1019198"/>
          </a:xfrm>
        </p:spPr>
        <p:txBody>
          <a:bodyPr>
            <a:normAutofit/>
          </a:bodyPr>
          <a:lstStyle/>
          <a:p>
            <a:pPr algn="l"/>
            <a:r>
              <a:rPr lang="fr-FR" sz="6600" i="1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</a:t>
            </a:r>
            <a:r>
              <a:rPr lang="fr-FR" sz="6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fr-FR" sz="6600" i="1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fr-FR" sz="6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fr-FR" sz="6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Titre 1"/>
          <p:cNvSpPr txBox="1">
            <a:spLocks/>
          </p:cNvSpPr>
          <p:nvPr/>
        </p:nvSpPr>
        <p:spPr>
          <a:xfrm>
            <a:off x="3390039" y="3892568"/>
            <a:ext cx="8430687" cy="516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or to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for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there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fr-FR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no escape</a:t>
            </a:r>
            <a:endParaRPr lang="fr-FR" sz="2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Hexagone 9"/>
          <p:cNvSpPr/>
          <p:nvPr/>
        </p:nvSpPr>
        <p:spPr>
          <a:xfrm rot="4792368">
            <a:off x="688275" y="2458751"/>
            <a:ext cx="2140588" cy="1845335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493753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#1</a:t>
            </a:r>
            <a:endParaRPr lang="fr-FR" sz="32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47807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</a:t>
            </a:r>
            <a:r>
              <a:rPr lang="fr-FR" sz="36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fr-FR" sz="36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fr-FR" sz="36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61600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 </a:t>
            </a:r>
            <a:r>
              <a:rPr lang="fr-FR" sz="18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</a:t>
            </a:r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or to </a:t>
            </a:r>
            <a:r>
              <a:rPr lang="fr-FR" sz="18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</a:t>
            </a:r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for </a:t>
            </a:r>
            <a:r>
              <a:rPr lang="fr-FR" sz="18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there</a:t>
            </a:r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no escape</a:t>
            </a:r>
          </a:p>
        </p:txBody>
      </p:sp>
      <p:sp>
        <p:nvSpPr>
          <p:cNvPr id="50" name="Titre 1"/>
          <p:cNvSpPr txBox="1">
            <a:spLocks/>
          </p:cNvSpPr>
          <p:nvPr/>
        </p:nvSpPr>
        <p:spPr>
          <a:xfrm>
            <a:off x="1108539" y="2961741"/>
            <a:ext cx="1667896" cy="1019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#1</a:t>
            </a:r>
            <a:endParaRPr lang="fr-FR" sz="6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2770" y="67851"/>
            <a:ext cx="4805862" cy="948043"/>
          </a:xfrm>
          <a:prstGeom prst="rect">
            <a:avLst/>
          </a:prstGeom>
          <a:solidFill>
            <a:srgbClr val="0C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2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00664 0.6645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332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0547 0.62361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3118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2.96296E-6 L -0.24323 0.24097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120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1.01081 -0.006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47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12153 L -2.5E-6 -1.85185E-6 " pathEditMode="relative" rAng="0" ptsTypes="AA">
                                      <p:cBhvr>
                                        <p:cTn id="5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8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75E-6 -0.15487 L 1.875E-6 0.00046 " pathEditMode="relative" rAng="0" ptsTypes="AA">
                                      <p:cBhvr>
                                        <p:cTn id="5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44" grpId="0" animBg="1"/>
      <p:bldP spid="2" grpId="0"/>
      <p:bldP spid="48" grpId="0" animBg="1"/>
      <p:bldP spid="51" grpId="0"/>
      <p:bldP spid="10" grpId="0" animBg="1"/>
      <p:bldP spid="11" grpId="0"/>
      <p:bldP spid="12" grpId="0"/>
      <p:bldP spid="12" grpId="1"/>
      <p:bldP spid="12" grpId="2"/>
      <p:bldP spid="13" grpId="0"/>
      <p:bldP spid="13" grpId="1"/>
      <p:bldP spid="13" grpId="2"/>
      <p:bldP spid="50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04214" cy="2614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60" y="0"/>
            <a:ext cx="6690940" cy="2614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276" y="4860758"/>
            <a:ext cx="2749723" cy="1997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46" y="2614863"/>
            <a:ext cx="5501060" cy="2245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863"/>
            <a:ext cx="6691746" cy="4243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46" y="4860758"/>
            <a:ext cx="2749723" cy="199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809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Events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3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527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Open Day: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Discover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UDev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Outdoor event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Sharing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52" y="2797590"/>
            <a:ext cx="5607233" cy="2074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ZoneTexte 24"/>
          <p:cNvSpPr txBox="1"/>
          <p:nvPr/>
        </p:nvSpPr>
        <p:spPr>
          <a:xfrm>
            <a:off x="2690021" y="4249988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Recrutement de nouveaux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membres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4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3240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240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505"/>
            <a:ext cx="6096000" cy="3617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0505"/>
            <a:ext cx="6096000" cy="36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7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Events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3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78" y="4829321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55" y="3775118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39" y="2507620"/>
            <a:ext cx="5759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Welcome Day 2: lancement des activités pour l’année universitaire 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2014-2015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586015" y="3859591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+100 présents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931092" y="481589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23/09/2014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Sharing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68" y="3286521"/>
            <a:ext cx="6533331" cy="240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6" grpId="0"/>
      <p:bldP spid="27" grpId="0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50" y="-2"/>
            <a:ext cx="2288149" cy="2395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593205" cy="2395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6" y="1"/>
            <a:ext cx="3155323" cy="239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9" y="-1"/>
            <a:ext cx="3193961" cy="2395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5470"/>
            <a:ext cx="3593205" cy="2318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3666"/>
            <a:ext cx="2794715" cy="2144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5" y="2395469"/>
            <a:ext cx="3155323" cy="2318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8" y="3657600"/>
            <a:ext cx="5443471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15" y="4713664"/>
            <a:ext cx="3953813" cy="21443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7" y="2395467"/>
            <a:ext cx="1275011" cy="126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538" y="2395466"/>
            <a:ext cx="2288151" cy="12621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66" y="2395467"/>
            <a:ext cx="1908534" cy="12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2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00527" y="2561255"/>
            <a:ext cx="67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Partenariat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28712" y="2334855"/>
            <a:ext cx="747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dobe Heiti Std R" panose="020B0400000000000000" pitchFamily="34" charset="-128"/>
              </a:rPr>
              <a:t>5</a:t>
            </a:r>
            <a:endParaRPr lang="fr-FR" sz="1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dobe Heiti Std R" panose="020B0400000000000000" pitchFamily="34" charset="-128"/>
            </a:endParaRPr>
          </a:p>
        </p:txBody>
      </p:sp>
      <p:sp>
        <p:nvSpPr>
          <p:cNvPr id="11" name="ZoneTexte 9"/>
          <p:cNvSpPr txBox="1"/>
          <p:nvPr/>
        </p:nvSpPr>
        <p:spPr>
          <a:xfrm>
            <a:off x="5688785" y="3576918"/>
            <a:ext cx="49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Partenariat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5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31" y="3627858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51" y="5515065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5145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Boot Camp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iStart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Obarmijoo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en collaboration avec 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Ooredoo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752651" y="5559895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Mohammed GUENDOUZ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3"/>
          <p:cNvSpPr txBox="1"/>
          <p:nvPr/>
        </p:nvSpPr>
        <p:spPr>
          <a:xfrm>
            <a:off x="4773766" y="1547912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« Formation »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70" y="2188351"/>
            <a:ext cx="5894229" cy="3343275"/>
          </a:xfrm>
          <a:prstGeom prst="rect">
            <a:avLst/>
          </a:prstGeom>
        </p:spPr>
      </p:pic>
      <p:sp>
        <p:nvSpPr>
          <p:cNvPr id="19" name="ZoneTexte 23"/>
          <p:cNvSpPr txBox="1"/>
          <p:nvPr/>
        </p:nvSpPr>
        <p:spPr>
          <a:xfrm>
            <a:off x="2568386" y="3664503"/>
            <a:ext cx="5145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Formation d'initiation </a:t>
            </a:r>
            <a:b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</a:b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au développement </a:t>
            </a:r>
            <a:b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</a:b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d'applications mobiles </a:t>
            </a:r>
            <a:b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</a:b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sur Android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12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6" grpId="0"/>
      <p:bldP spid="28" grpId="0"/>
      <p:bldP spid="29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05071" cy="22538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41" y="2253801"/>
            <a:ext cx="6181860" cy="4604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803"/>
            <a:ext cx="3005071" cy="2253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606"/>
            <a:ext cx="3005071" cy="235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1" y="0"/>
            <a:ext cx="3005071" cy="2253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0" y="2253803"/>
            <a:ext cx="3005071" cy="2253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69" y="4507606"/>
            <a:ext cx="3005072" cy="2350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41" y="0"/>
            <a:ext cx="3430073" cy="2253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214" y="0"/>
            <a:ext cx="2751786" cy="22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57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Partenariat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5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49" y="3528015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5" y="5384004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4" y="4523359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97211" y="2426016"/>
            <a:ext cx="514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Photographie + Outil collaboratifs + Vidéographie 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95178" y="4616377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28/01/2016, USTO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922272" y="5432471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UDev &amp; INSEN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3"/>
          <p:cNvSpPr txBox="1"/>
          <p:nvPr/>
        </p:nvSpPr>
        <p:spPr>
          <a:xfrm>
            <a:off x="4907115" y="165318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« Formation »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78439" y="3487377"/>
            <a:ext cx="6794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791" y="5040623"/>
            <a:ext cx="1383011" cy="1382281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25" name="Imag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990" y="4989823"/>
            <a:ext cx="1499664" cy="15136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545" y="3045271"/>
            <a:ext cx="1704263" cy="700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234" y="3994134"/>
            <a:ext cx="1816884" cy="7267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8" y="5894136"/>
            <a:ext cx="1228800" cy="12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341" y="1875429"/>
            <a:ext cx="915909" cy="793177"/>
          </a:xfrm>
          <a:prstGeom prst="rect">
            <a:avLst/>
          </a:prstGeom>
        </p:spPr>
      </p:pic>
      <p:sp>
        <p:nvSpPr>
          <p:cNvPr id="30" name="ZoneTexte 23"/>
          <p:cNvSpPr txBox="1"/>
          <p:nvPr/>
        </p:nvSpPr>
        <p:spPr>
          <a:xfrm>
            <a:off x="2559763" y="3475520"/>
            <a:ext cx="5145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Mlle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Rayhane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 BELAROUSSI, Mr. Amine BENDAHMANE &amp; Mr. Oussama RAHOU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34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6" y="-1"/>
            <a:ext cx="3711434" cy="3931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1921"/>
            <a:ext cx="4018208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08" y="3931920"/>
            <a:ext cx="4700016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24" y="3931918"/>
            <a:ext cx="3473775" cy="2926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020" y="1"/>
            <a:ext cx="2375980" cy="3931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2902040" cy="3931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39" y="0"/>
            <a:ext cx="3202547" cy="39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49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rganigramme : Entrée manuelle 3"/>
          <p:cNvSpPr/>
          <p:nvPr/>
        </p:nvSpPr>
        <p:spPr>
          <a:xfrm rot="10800000">
            <a:off x="-13237" y="-72000"/>
            <a:ext cx="12218623" cy="15220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8000"/>
              <a:gd name="connsiteX1" fmla="*/ 10051 w 10051"/>
              <a:gd name="connsiteY1" fmla="*/ 3522 h 8000"/>
              <a:gd name="connsiteX2" fmla="*/ 10000 w 10051"/>
              <a:gd name="connsiteY2" fmla="*/ 8000 h 8000"/>
              <a:gd name="connsiteX3" fmla="*/ 0 w 10051"/>
              <a:gd name="connsiteY3" fmla="*/ 8000 h 8000"/>
              <a:gd name="connsiteX4" fmla="*/ 0 w 10051"/>
              <a:gd name="connsiteY4" fmla="*/ 0 h 8000"/>
              <a:gd name="connsiteX0" fmla="*/ 19570 w 29570"/>
              <a:gd name="connsiteY0" fmla="*/ 0 h 10000"/>
              <a:gd name="connsiteX1" fmla="*/ 29570 w 29570"/>
              <a:gd name="connsiteY1" fmla="*/ 4403 h 10000"/>
              <a:gd name="connsiteX2" fmla="*/ 29519 w 29570"/>
              <a:gd name="connsiteY2" fmla="*/ 10000 h 10000"/>
              <a:gd name="connsiteX3" fmla="*/ 0 w 29570"/>
              <a:gd name="connsiteY3" fmla="*/ 10000 h 10000"/>
              <a:gd name="connsiteX4" fmla="*/ 19570 w 29570"/>
              <a:gd name="connsiteY4" fmla="*/ 0 h 10000"/>
              <a:gd name="connsiteX0" fmla="*/ 25017 w 35017"/>
              <a:gd name="connsiteY0" fmla="*/ 0 h 10130"/>
              <a:gd name="connsiteX1" fmla="*/ 35017 w 35017"/>
              <a:gd name="connsiteY1" fmla="*/ 4403 h 10130"/>
              <a:gd name="connsiteX2" fmla="*/ 34966 w 35017"/>
              <a:gd name="connsiteY2" fmla="*/ 10000 h 10130"/>
              <a:gd name="connsiteX3" fmla="*/ 0 w 35017"/>
              <a:gd name="connsiteY3" fmla="*/ 10130 h 10130"/>
              <a:gd name="connsiteX4" fmla="*/ 25017 w 35017"/>
              <a:gd name="connsiteY4" fmla="*/ 0 h 10130"/>
              <a:gd name="connsiteX0" fmla="*/ 14980 w 35017"/>
              <a:gd name="connsiteY0" fmla="*/ 0 h 11302"/>
              <a:gd name="connsiteX1" fmla="*/ 35017 w 35017"/>
              <a:gd name="connsiteY1" fmla="*/ 5575 h 11302"/>
              <a:gd name="connsiteX2" fmla="*/ 34966 w 35017"/>
              <a:gd name="connsiteY2" fmla="*/ 11172 h 11302"/>
              <a:gd name="connsiteX3" fmla="*/ 0 w 35017"/>
              <a:gd name="connsiteY3" fmla="*/ 11302 h 11302"/>
              <a:gd name="connsiteX4" fmla="*/ 14980 w 35017"/>
              <a:gd name="connsiteY4" fmla="*/ 0 h 11302"/>
              <a:gd name="connsiteX0" fmla="*/ 0 w 35017"/>
              <a:gd name="connsiteY0" fmla="*/ 5727 h 5727"/>
              <a:gd name="connsiteX1" fmla="*/ 35017 w 35017"/>
              <a:gd name="connsiteY1" fmla="*/ 0 h 5727"/>
              <a:gd name="connsiteX2" fmla="*/ 34966 w 35017"/>
              <a:gd name="connsiteY2" fmla="*/ 5597 h 5727"/>
              <a:gd name="connsiteX3" fmla="*/ 0 w 35017"/>
              <a:gd name="connsiteY3" fmla="*/ 5727 h 5727"/>
              <a:gd name="connsiteX0" fmla="*/ 0 w 10000"/>
              <a:gd name="connsiteY0" fmla="*/ 17731 h 17731"/>
              <a:gd name="connsiteX1" fmla="*/ 10000 w 10000"/>
              <a:gd name="connsiteY1" fmla="*/ 0 h 17731"/>
              <a:gd name="connsiteX2" fmla="*/ 9985 w 10000"/>
              <a:gd name="connsiteY2" fmla="*/ 17504 h 17731"/>
              <a:gd name="connsiteX3" fmla="*/ 0 w 10000"/>
              <a:gd name="connsiteY3" fmla="*/ 17731 h 17731"/>
              <a:gd name="connsiteX0" fmla="*/ 0 w 10000"/>
              <a:gd name="connsiteY0" fmla="*/ 17731 h 17731"/>
              <a:gd name="connsiteX1" fmla="*/ 4697 w 10000"/>
              <a:gd name="connsiteY1" fmla="*/ 9311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2450 w 10000"/>
              <a:gd name="connsiteY1" fmla="*/ 7264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3357 w 10000"/>
              <a:gd name="connsiteY1" fmla="*/ 6127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9778 h 19778"/>
              <a:gd name="connsiteX1" fmla="*/ 3357 w 10000"/>
              <a:gd name="connsiteY1" fmla="*/ 8174 h 19778"/>
              <a:gd name="connsiteX2" fmla="*/ 10000 w 10000"/>
              <a:gd name="connsiteY2" fmla="*/ 0 h 19778"/>
              <a:gd name="connsiteX3" fmla="*/ 9985 w 10000"/>
              <a:gd name="connsiteY3" fmla="*/ 19551 h 19778"/>
              <a:gd name="connsiteX4" fmla="*/ 0 w 10000"/>
              <a:gd name="connsiteY4" fmla="*/ 19778 h 19778"/>
              <a:gd name="connsiteX0" fmla="*/ 0 w 10807"/>
              <a:gd name="connsiteY0" fmla="*/ 20005 h 20005"/>
              <a:gd name="connsiteX1" fmla="*/ 4164 w 10807"/>
              <a:gd name="connsiteY1" fmla="*/ 8174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804 w 10807"/>
              <a:gd name="connsiteY1" fmla="*/ 6355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646 w 10807"/>
              <a:gd name="connsiteY1" fmla="*/ 8629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834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807"/>
              <a:gd name="connsiteY0" fmla="*/ 20005 h 20005"/>
              <a:gd name="connsiteX1" fmla="*/ 846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023"/>
              <a:gd name="connsiteY0" fmla="*/ 19641 h 19641"/>
              <a:gd name="connsiteX1" fmla="*/ 62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0 w 10023"/>
              <a:gd name="connsiteY0" fmla="*/ 19641 h 19641"/>
              <a:gd name="connsiteX1" fmla="*/ 31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2 w 9999"/>
              <a:gd name="connsiteY0" fmla="*/ 19641 h 19641"/>
              <a:gd name="connsiteX1" fmla="*/ 7 w 9999"/>
              <a:gd name="connsiteY1" fmla="*/ 17862 h 19641"/>
              <a:gd name="connsiteX2" fmla="*/ 2838 w 9999"/>
              <a:gd name="connsiteY2" fmla="*/ 8629 h 19641"/>
              <a:gd name="connsiteX3" fmla="*/ 9999 w 9999"/>
              <a:gd name="connsiteY3" fmla="*/ 0 h 19641"/>
              <a:gd name="connsiteX4" fmla="*/ 9984 w 9999"/>
              <a:gd name="connsiteY4" fmla="*/ 19551 h 19641"/>
              <a:gd name="connsiteX5" fmla="*/ 2 w 9999"/>
              <a:gd name="connsiteY5" fmla="*/ 19641 h 19641"/>
              <a:gd name="connsiteX0" fmla="*/ 0 w 10008"/>
              <a:gd name="connsiteY0" fmla="*/ 10000 h 10000"/>
              <a:gd name="connsiteX1" fmla="*/ 15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0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5"/>
              <a:gd name="connsiteY0" fmla="*/ 10021 h 10021"/>
              <a:gd name="connsiteX1" fmla="*/ 10 w 10005"/>
              <a:gd name="connsiteY1" fmla="*/ 9094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9094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8796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58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21">
                <a:moveTo>
                  <a:pt x="0" y="10021"/>
                </a:moveTo>
                <a:cubicBezTo>
                  <a:pt x="8" y="9065"/>
                  <a:pt x="1" y="3903"/>
                  <a:pt x="11" y="4296"/>
                </a:cubicBezTo>
                <a:lnTo>
                  <a:pt x="10005" y="0"/>
                </a:lnTo>
                <a:cubicBezTo>
                  <a:pt x="10000" y="1659"/>
                  <a:pt x="10005" y="8279"/>
                  <a:pt x="10000" y="9938"/>
                </a:cubicBezTo>
                <a:lnTo>
                  <a:pt x="0" y="10021"/>
                </a:lnTo>
                <a:close/>
              </a:path>
            </a:pathLst>
          </a:custGeom>
          <a:solidFill>
            <a:srgbClr val="3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32854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#1</a:t>
            </a:r>
            <a:endParaRPr lang="fr-FR" sz="32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50400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</a:t>
            </a:r>
            <a:r>
              <a:rPr lang="fr-FR" sz="36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fr-FR" sz="36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fr-FR" sz="36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58114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 </a:t>
            </a:r>
            <a:r>
              <a:rPr lang="fr-FR" sz="18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</a:t>
            </a:r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or to </a:t>
            </a:r>
            <a:r>
              <a:rPr lang="fr-FR" sz="18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</a:t>
            </a:r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for </a:t>
            </a:r>
            <a:r>
              <a:rPr lang="fr-FR" sz="18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there</a:t>
            </a:r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fr-FR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no </a:t>
            </a:r>
            <a:r>
              <a:rPr lang="fr-FR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escape</a:t>
            </a:r>
            <a:endParaRPr lang="fr-FR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40565" y="2695234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Scientists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Students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Technology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enthousiasts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825575" y="3289235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UDev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= You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825575" y="3883236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UDev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=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University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Developers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Community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Espace réservé du contenu 2"/>
          <p:cNvSpPr txBox="1">
            <a:spLocks/>
          </p:cNvSpPr>
          <p:nvPr/>
        </p:nvSpPr>
        <p:spPr>
          <a:xfrm>
            <a:off x="825575" y="4477237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are a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meta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University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5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5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Partenariat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5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3"/>
          <p:cNvSpPr txBox="1"/>
          <p:nvPr/>
        </p:nvSpPr>
        <p:spPr>
          <a:xfrm>
            <a:off x="4905071" y="1526152"/>
            <a:ext cx="648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With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AMUN: UDev as IT Partner 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54" y="2216564"/>
            <a:ext cx="8793706" cy="3381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81" y="1467145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Partenariat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5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3"/>
          <p:cNvSpPr txBox="1"/>
          <p:nvPr/>
        </p:nvSpPr>
        <p:spPr>
          <a:xfrm>
            <a:off x="5619178" y="1573352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 #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Press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 : ALMAGNET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44" y="-544985"/>
            <a:ext cx="2523867" cy="21183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11" y="2413921"/>
            <a:ext cx="1958458" cy="2770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98" y="2413921"/>
            <a:ext cx="1967971" cy="2770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98" y="2404397"/>
            <a:ext cx="1971924" cy="27893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00" y="6237027"/>
            <a:ext cx="1470880" cy="5589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69" y="5818652"/>
            <a:ext cx="1228800" cy="12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rganigramme : Entrée manuelle 3"/>
          <p:cNvSpPr/>
          <p:nvPr/>
        </p:nvSpPr>
        <p:spPr>
          <a:xfrm rot="10800000">
            <a:off x="-13237" y="-72000"/>
            <a:ext cx="12218623" cy="15220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8000"/>
              <a:gd name="connsiteX1" fmla="*/ 10051 w 10051"/>
              <a:gd name="connsiteY1" fmla="*/ 3522 h 8000"/>
              <a:gd name="connsiteX2" fmla="*/ 10000 w 10051"/>
              <a:gd name="connsiteY2" fmla="*/ 8000 h 8000"/>
              <a:gd name="connsiteX3" fmla="*/ 0 w 10051"/>
              <a:gd name="connsiteY3" fmla="*/ 8000 h 8000"/>
              <a:gd name="connsiteX4" fmla="*/ 0 w 10051"/>
              <a:gd name="connsiteY4" fmla="*/ 0 h 8000"/>
              <a:gd name="connsiteX0" fmla="*/ 19570 w 29570"/>
              <a:gd name="connsiteY0" fmla="*/ 0 h 10000"/>
              <a:gd name="connsiteX1" fmla="*/ 29570 w 29570"/>
              <a:gd name="connsiteY1" fmla="*/ 4403 h 10000"/>
              <a:gd name="connsiteX2" fmla="*/ 29519 w 29570"/>
              <a:gd name="connsiteY2" fmla="*/ 10000 h 10000"/>
              <a:gd name="connsiteX3" fmla="*/ 0 w 29570"/>
              <a:gd name="connsiteY3" fmla="*/ 10000 h 10000"/>
              <a:gd name="connsiteX4" fmla="*/ 19570 w 29570"/>
              <a:gd name="connsiteY4" fmla="*/ 0 h 10000"/>
              <a:gd name="connsiteX0" fmla="*/ 25017 w 35017"/>
              <a:gd name="connsiteY0" fmla="*/ 0 h 10130"/>
              <a:gd name="connsiteX1" fmla="*/ 35017 w 35017"/>
              <a:gd name="connsiteY1" fmla="*/ 4403 h 10130"/>
              <a:gd name="connsiteX2" fmla="*/ 34966 w 35017"/>
              <a:gd name="connsiteY2" fmla="*/ 10000 h 10130"/>
              <a:gd name="connsiteX3" fmla="*/ 0 w 35017"/>
              <a:gd name="connsiteY3" fmla="*/ 10130 h 10130"/>
              <a:gd name="connsiteX4" fmla="*/ 25017 w 35017"/>
              <a:gd name="connsiteY4" fmla="*/ 0 h 10130"/>
              <a:gd name="connsiteX0" fmla="*/ 14980 w 35017"/>
              <a:gd name="connsiteY0" fmla="*/ 0 h 11302"/>
              <a:gd name="connsiteX1" fmla="*/ 35017 w 35017"/>
              <a:gd name="connsiteY1" fmla="*/ 5575 h 11302"/>
              <a:gd name="connsiteX2" fmla="*/ 34966 w 35017"/>
              <a:gd name="connsiteY2" fmla="*/ 11172 h 11302"/>
              <a:gd name="connsiteX3" fmla="*/ 0 w 35017"/>
              <a:gd name="connsiteY3" fmla="*/ 11302 h 11302"/>
              <a:gd name="connsiteX4" fmla="*/ 14980 w 35017"/>
              <a:gd name="connsiteY4" fmla="*/ 0 h 11302"/>
              <a:gd name="connsiteX0" fmla="*/ 0 w 35017"/>
              <a:gd name="connsiteY0" fmla="*/ 5727 h 5727"/>
              <a:gd name="connsiteX1" fmla="*/ 35017 w 35017"/>
              <a:gd name="connsiteY1" fmla="*/ 0 h 5727"/>
              <a:gd name="connsiteX2" fmla="*/ 34966 w 35017"/>
              <a:gd name="connsiteY2" fmla="*/ 5597 h 5727"/>
              <a:gd name="connsiteX3" fmla="*/ 0 w 35017"/>
              <a:gd name="connsiteY3" fmla="*/ 5727 h 5727"/>
              <a:gd name="connsiteX0" fmla="*/ 0 w 10000"/>
              <a:gd name="connsiteY0" fmla="*/ 17731 h 17731"/>
              <a:gd name="connsiteX1" fmla="*/ 10000 w 10000"/>
              <a:gd name="connsiteY1" fmla="*/ 0 h 17731"/>
              <a:gd name="connsiteX2" fmla="*/ 9985 w 10000"/>
              <a:gd name="connsiteY2" fmla="*/ 17504 h 17731"/>
              <a:gd name="connsiteX3" fmla="*/ 0 w 10000"/>
              <a:gd name="connsiteY3" fmla="*/ 17731 h 17731"/>
              <a:gd name="connsiteX0" fmla="*/ 0 w 10000"/>
              <a:gd name="connsiteY0" fmla="*/ 17731 h 17731"/>
              <a:gd name="connsiteX1" fmla="*/ 4697 w 10000"/>
              <a:gd name="connsiteY1" fmla="*/ 9311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2450 w 10000"/>
              <a:gd name="connsiteY1" fmla="*/ 7264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3357 w 10000"/>
              <a:gd name="connsiteY1" fmla="*/ 6127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9778 h 19778"/>
              <a:gd name="connsiteX1" fmla="*/ 3357 w 10000"/>
              <a:gd name="connsiteY1" fmla="*/ 8174 h 19778"/>
              <a:gd name="connsiteX2" fmla="*/ 10000 w 10000"/>
              <a:gd name="connsiteY2" fmla="*/ 0 h 19778"/>
              <a:gd name="connsiteX3" fmla="*/ 9985 w 10000"/>
              <a:gd name="connsiteY3" fmla="*/ 19551 h 19778"/>
              <a:gd name="connsiteX4" fmla="*/ 0 w 10000"/>
              <a:gd name="connsiteY4" fmla="*/ 19778 h 19778"/>
              <a:gd name="connsiteX0" fmla="*/ 0 w 10807"/>
              <a:gd name="connsiteY0" fmla="*/ 20005 h 20005"/>
              <a:gd name="connsiteX1" fmla="*/ 4164 w 10807"/>
              <a:gd name="connsiteY1" fmla="*/ 8174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804 w 10807"/>
              <a:gd name="connsiteY1" fmla="*/ 6355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646 w 10807"/>
              <a:gd name="connsiteY1" fmla="*/ 8629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834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807"/>
              <a:gd name="connsiteY0" fmla="*/ 20005 h 20005"/>
              <a:gd name="connsiteX1" fmla="*/ 846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023"/>
              <a:gd name="connsiteY0" fmla="*/ 19641 h 19641"/>
              <a:gd name="connsiteX1" fmla="*/ 62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0 w 10023"/>
              <a:gd name="connsiteY0" fmla="*/ 19641 h 19641"/>
              <a:gd name="connsiteX1" fmla="*/ 31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2 w 9999"/>
              <a:gd name="connsiteY0" fmla="*/ 19641 h 19641"/>
              <a:gd name="connsiteX1" fmla="*/ 7 w 9999"/>
              <a:gd name="connsiteY1" fmla="*/ 17862 h 19641"/>
              <a:gd name="connsiteX2" fmla="*/ 2838 w 9999"/>
              <a:gd name="connsiteY2" fmla="*/ 8629 h 19641"/>
              <a:gd name="connsiteX3" fmla="*/ 9999 w 9999"/>
              <a:gd name="connsiteY3" fmla="*/ 0 h 19641"/>
              <a:gd name="connsiteX4" fmla="*/ 9984 w 9999"/>
              <a:gd name="connsiteY4" fmla="*/ 19551 h 19641"/>
              <a:gd name="connsiteX5" fmla="*/ 2 w 9999"/>
              <a:gd name="connsiteY5" fmla="*/ 19641 h 19641"/>
              <a:gd name="connsiteX0" fmla="*/ 0 w 10008"/>
              <a:gd name="connsiteY0" fmla="*/ 10000 h 10000"/>
              <a:gd name="connsiteX1" fmla="*/ 15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0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5"/>
              <a:gd name="connsiteY0" fmla="*/ 10021 h 10021"/>
              <a:gd name="connsiteX1" fmla="*/ 10 w 10005"/>
              <a:gd name="connsiteY1" fmla="*/ 9094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9094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8796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58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21">
                <a:moveTo>
                  <a:pt x="0" y="10021"/>
                </a:moveTo>
                <a:cubicBezTo>
                  <a:pt x="8" y="9065"/>
                  <a:pt x="1" y="3903"/>
                  <a:pt x="11" y="4296"/>
                </a:cubicBezTo>
                <a:lnTo>
                  <a:pt x="10005" y="0"/>
                </a:lnTo>
                <a:cubicBezTo>
                  <a:pt x="10000" y="1659"/>
                  <a:pt x="10005" y="8279"/>
                  <a:pt x="10000" y="9938"/>
                </a:cubicBezTo>
                <a:lnTo>
                  <a:pt x="0" y="10021"/>
                </a:lnTo>
                <a:close/>
              </a:path>
            </a:pathLst>
          </a:custGeom>
          <a:solidFill>
            <a:srgbClr val="3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32854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#1</a:t>
            </a:r>
            <a:endParaRPr lang="fr-FR" sz="32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50400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</a:t>
            </a:r>
            <a:r>
              <a:rPr lang="fr-FR" sz="3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fr-FR" sz="3600" i="1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fr-FR" sz="3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fr-FR" sz="3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58114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</a:t>
            </a:r>
            <a:r>
              <a:rPr lang="fr-FR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big</a:t>
            </a:r>
            <a:r>
              <a:rPr lang="fr-FR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bang </a:t>
            </a:r>
            <a:r>
              <a:rPr lang="fr-FR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theory</a:t>
            </a:r>
            <a:endParaRPr lang="fr-FR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1767737265"/>
              </p:ext>
            </p:extLst>
          </p:nvPr>
        </p:nvGraphicFramePr>
        <p:xfrm>
          <a:off x="772826" y="1101274"/>
          <a:ext cx="10619699" cy="5756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17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Entrée manuelle 3"/>
          <p:cNvSpPr/>
          <p:nvPr/>
        </p:nvSpPr>
        <p:spPr>
          <a:xfrm rot="10800000">
            <a:off x="-12337697" y="-21882"/>
            <a:ext cx="12218623" cy="15220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8000"/>
              <a:gd name="connsiteX1" fmla="*/ 10051 w 10051"/>
              <a:gd name="connsiteY1" fmla="*/ 3522 h 8000"/>
              <a:gd name="connsiteX2" fmla="*/ 10000 w 10051"/>
              <a:gd name="connsiteY2" fmla="*/ 8000 h 8000"/>
              <a:gd name="connsiteX3" fmla="*/ 0 w 10051"/>
              <a:gd name="connsiteY3" fmla="*/ 8000 h 8000"/>
              <a:gd name="connsiteX4" fmla="*/ 0 w 10051"/>
              <a:gd name="connsiteY4" fmla="*/ 0 h 8000"/>
              <a:gd name="connsiteX0" fmla="*/ 19570 w 29570"/>
              <a:gd name="connsiteY0" fmla="*/ 0 h 10000"/>
              <a:gd name="connsiteX1" fmla="*/ 29570 w 29570"/>
              <a:gd name="connsiteY1" fmla="*/ 4403 h 10000"/>
              <a:gd name="connsiteX2" fmla="*/ 29519 w 29570"/>
              <a:gd name="connsiteY2" fmla="*/ 10000 h 10000"/>
              <a:gd name="connsiteX3" fmla="*/ 0 w 29570"/>
              <a:gd name="connsiteY3" fmla="*/ 10000 h 10000"/>
              <a:gd name="connsiteX4" fmla="*/ 19570 w 29570"/>
              <a:gd name="connsiteY4" fmla="*/ 0 h 10000"/>
              <a:gd name="connsiteX0" fmla="*/ 25017 w 35017"/>
              <a:gd name="connsiteY0" fmla="*/ 0 h 10130"/>
              <a:gd name="connsiteX1" fmla="*/ 35017 w 35017"/>
              <a:gd name="connsiteY1" fmla="*/ 4403 h 10130"/>
              <a:gd name="connsiteX2" fmla="*/ 34966 w 35017"/>
              <a:gd name="connsiteY2" fmla="*/ 10000 h 10130"/>
              <a:gd name="connsiteX3" fmla="*/ 0 w 35017"/>
              <a:gd name="connsiteY3" fmla="*/ 10130 h 10130"/>
              <a:gd name="connsiteX4" fmla="*/ 25017 w 35017"/>
              <a:gd name="connsiteY4" fmla="*/ 0 h 10130"/>
              <a:gd name="connsiteX0" fmla="*/ 14980 w 35017"/>
              <a:gd name="connsiteY0" fmla="*/ 0 h 11302"/>
              <a:gd name="connsiteX1" fmla="*/ 35017 w 35017"/>
              <a:gd name="connsiteY1" fmla="*/ 5575 h 11302"/>
              <a:gd name="connsiteX2" fmla="*/ 34966 w 35017"/>
              <a:gd name="connsiteY2" fmla="*/ 11172 h 11302"/>
              <a:gd name="connsiteX3" fmla="*/ 0 w 35017"/>
              <a:gd name="connsiteY3" fmla="*/ 11302 h 11302"/>
              <a:gd name="connsiteX4" fmla="*/ 14980 w 35017"/>
              <a:gd name="connsiteY4" fmla="*/ 0 h 11302"/>
              <a:gd name="connsiteX0" fmla="*/ 0 w 35017"/>
              <a:gd name="connsiteY0" fmla="*/ 5727 h 5727"/>
              <a:gd name="connsiteX1" fmla="*/ 35017 w 35017"/>
              <a:gd name="connsiteY1" fmla="*/ 0 h 5727"/>
              <a:gd name="connsiteX2" fmla="*/ 34966 w 35017"/>
              <a:gd name="connsiteY2" fmla="*/ 5597 h 5727"/>
              <a:gd name="connsiteX3" fmla="*/ 0 w 35017"/>
              <a:gd name="connsiteY3" fmla="*/ 5727 h 5727"/>
              <a:gd name="connsiteX0" fmla="*/ 0 w 10000"/>
              <a:gd name="connsiteY0" fmla="*/ 17731 h 17731"/>
              <a:gd name="connsiteX1" fmla="*/ 10000 w 10000"/>
              <a:gd name="connsiteY1" fmla="*/ 0 h 17731"/>
              <a:gd name="connsiteX2" fmla="*/ 9985 w 10000"/>
              <a:gd name="connsiteY2" fmla="*/ 17504 h 17731"/>
              <a:gd name="connsiteX3" fmla="*/ 0 w 10000"/>
              <a:gd name="connsiteY3" fmla="*/ 17731 h 17731"/>
              <a:gd name="connsiteX0" fmla="*/ 0 w 10000"/>
              <a:gd name="connsiteY0" fmla="*/ 17731 h 17731"/>
              <a:gd name="connsiteX1" fmla="*/ 4697 w 10000"/>
              <a:gd name="connsiteY1" fmla="*/ 9311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2450 w 10000"/>
              <a:gd name="connsiteY1" fmla="*/ 7264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3357 w 10000"/>
              <a:gd name="connsiteY1" fmla="*/ 6127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9778 h 19778"/>
              <a:gd name="connsiteX1" fmla="*/ 3357 w 10000"/>
              <a:gd name="connsiteY1" fmla="*/ 8174 h 19778"/>
              <a:gd name="connsiteX2" fmla="*/ 10000 w 10000"/>
              <a:gd name="connsiteY2" fmla="*/ 0 h 19778"/>
              <a:gd name="connsiteX3" fmla="*/ 9985 w 10000"/>
              <a:gd name="connsiteY3" fmla="*/ 19551 h 19778"/>
              <a:gd name="connsiteX4" fmla="*/ 0 w 10000"/>
              <a:gd name="connsiteY4" fmla="*/ 19778 h 19778"/>
              <a:gd name="connsiteX0" fmla="*/ 0 w 10807"/>
              <a:gd name="connsiteY0" fmla="*/ 20005 h 20005"/>
              <a:gd name="connsiteX1" fmla="*/ 4164 w 10807"/>
              <a:gd name="connsiteY1" fmla="*/ 8174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804 w 10807"/>
              <a:gd name="connsiteY1" fmla="*/ 6355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646 w 10807"/>
              <a:gd name="connsiteY1" fmla="*/ 8629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834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807"/>
              <a:gd name="connsiteY0" fmla="*/ 20005 h 20005"/>
              <a:gd name="connsiteX1" fmla="*/ 846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023"/>
              <a:gd name="connsiteY0" fmla="*/ 19641 h 19641"/>
              <a:gd name="connsiteX1" fmla="*/ 62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0 w 10023"/>
              <a:gd name="connsiteY0" fmla="*/ 19641 h 19641"/>
              <a:gd name="connsiteX1" fmla="*/ 31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2 w 9999"/>
              <a:gd name="connsiteY0" fmla="*/ 19641 h 19641"/>
              <a:gd name="connsiteX1" fmla="*/ 7 w 9999"/>
              <a:gd name="connsiteY1" fmla="*/ 17862 h 19641"/>
              <a:gd name="connsiteX2" fmla="*/ 2838 w 9999"/>
              <a:gd name="connsiteY2" fmla="*/ 8629 h 19641"/>
              <a:gd name="connsiteX3" fmla="*/ 9999 w 9999"/>
              <a:gd name="connsiteY3" fmla="*/ 0 h 19641"/>
              <a:gd name="connsiteX4" fmla="*/ 9984 w 9999"/>
              <a:gd name="connsiteY4" fmla="*/ 19551 h 19641"/>
              <a:gd name="connsiteX5" fmla="*/ 2 w 9999"/>
              <a:gd name="connsiteY5" fmla="*/ 19641 h 19641"/>
              <a:gd name="connsiteX0" fmla="*/ 0 w 10008"/>
              <a:gd name="connsiteY0" fmla="*/ 10000 h 10000"/>
              <a:gd name="connsiteX1" fmla="*/ 15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0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5"/>
              <a:gd name="connsiteY0" fmla="*/ 10021 h 10021"/>
              <a:gd name="connsiteX1" fmla="*/ 10 w 10005"/>
              <a:gd name="connsiteY1" fmla="*/ 9094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9094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8796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58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21">
                <a:moveTo>
                  <a:pt x="0" y="10021"/>
                </a:moveTo>
                <a:cubicBezTo>
                  <a:pt x="8" y="9065"/>
                  <a:pt x="1" y="3903"/>
                  <a:pt x="11" y="4296"/>
                </a:cubicBezTo>
                <a:lnTo>
                  <a:pt x="10005" y="0"/>
                </a:lnTo>
                <a:cubicBezTo>
                  <a:pt x="10000" y="1659"/>
                  <a:pt x="10005" y="8279"/>
                  <a:pt x="10000" y="9938"/>
                </a:cubicBezTo>
                <a:lnTo>
                  <a:pt x="0" y="10021"/>
                </a:lnTo>
                <a:close/>
              </a:path>
            </a:pathLst>
          </a:custGeom>
          <a:solidFill>
            <a:srgbClr val="3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-14617" y="0"/>
            <a:ext cx="12192000" cy="7028480"/>
          </a:xfrm>
          <a:prstGeom prst="rect">
            <a:avLst/>
          </a:prstGeom>
          <a:solidFill>
            <a:srgbClr val="0C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riangle isocèle 43"/>
          <p:cNvSpPr/>
          <p:nvPr/>
        </p:nvSpPr>
        <p:spPr>
          <a:xfrm rot="21339507">
            <a:off x="-1246679" y="-2372965"/>
            <a:ext cx="3547974" cy="9541546"/>
          </a:xfrm>
          <a:prstGeom prst="triangle">
            <a:avLst/>
          </a:prstGeom>
          <a:solidFill>
            <a:srgbClr val="34596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33383" y="2873370"/>
            <a:ext cx="9144000" cy="1019198"/>
          </a:xfrm>
        </p:spPr>
        <p:txBody>
          <a:bodyPr>
            <a:normAutofit/>
          </a:bodyPr>
          <a:lstStyle/>
          <a:p>
            <a:pPr algn="l"/>
            <a:r>
              <a:rPr lang="fr-FR" sz="6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Vision</a:t>
            </a:r>
            <a:endParaRPr lang="fr-FR" sz="6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Titre 1"/>
          <p:cNvSpPr txBox="1">
            <a:spLocks/>
          </p:cNvSpPr>
          <p:nvPr/>
        </p:nvSpPr>
        <p:spPr>
          <a:xfrm>
            <a:off x="3390039" y="3892568"/>
            <a:ext cx="8430687" cy="516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Vision is the art of seeing what is invisible to others</a:t>
            </a:r>
            <a:endParaRPr lang="fr-FR" sz="2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Hexagone 9"/>
          <p:cNvSpPr/>
          <p:nvPr/>
        </p:nvSpPr>
        <p:spPr>
          <a:xfrm rot="4792368">
            <a:off x="688275" y="2458751"/>
            <a:ext cx="2140588" cy="1845335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432854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</a:t>
            </a:r>
            <a:r>
              <a:rPr lang="fr-FR" sz="32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47807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</a:t>
            </a:r>
            <a:r>
              <a:rPr lang="fr-FR" sz="3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Vision</a:t>
            </a:r>
            <a:endParaRPr lang="fr-FR" sz="3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61600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Vision is the art of seeing what is invisible to others</a:t>
            </a:r>
            <a:endParaRPr lang="fr-FR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Titre 1"/>
          <p:cNvSpPr txBox="1">
            <a:spLocks/>
          </p:cNvSpPr>
          <p:nvPr/>
        </p:nvSpPr>
        <p:spPr>
          <a:xfrm>
            <a:off x="1078629" y="2929732"/>
            <a:ext cx="1667896" cy="1019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#2</a:t>
            </a:r>
            <a:endParaRPr lang="fr-FR" sz="6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1041" y="87578"/>
            <a:ext cx="4635987" cy="948043"/>
          </a:xfrm>
          <a:prstGeom prst="rect">
            <a:avLst/>
          </a:prstGeom>
          <a:solidFill>
            <a:srgbClr val="0C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708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00664 0.6645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332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0547 0.62361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3118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2.96296E-6 L -0.24323 0.24097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120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1.01081 -0.006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47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12153 L -2.5E-6 -1.85185E-6 " pathEditMode="relative" rAng="0" ptsTypes="AA">
                                      <p:cBhvr>
                                        <p:cTn id="5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8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75E-6 -0.15487 L 1.875E-6 0.00046 " pathEditMode="relative" rAng="0" ptsTypes="AA">
                                      <p:cBhvr>
                                        <p:cTn id="5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44" grpId="0" animBg="1"/>
      <p:bldP spid="2" grpId="0"/>
      <p:bldP spid="48" grpId="0" animBg="1"/>
      <p:bldP spid="51" grpId="0"/>
      <p:bldP spid="10" grpId="0" animBg="1"/>
      <p:bldP spid="11" grpId="0"/>
      <p:bldP spid="12" grpId="0"/>
      <p:bldP spid="12" grpId="1"/>
      <p:bldP spid="12" grpId="2"/>
      <p:bldP spid="13" grpId="0"/>
      <p:bldP spid="13" grpId="1"/>
      <p:bldP spid="13" grpId="2"/>
      <p:bldP spid="50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rganigramme : Entrée manuelle 3"/>
          <p:cNvSpPr/>
          <p:nvPr/>
        </p:nvSpPr>
        <p:spPr>
          <a:xfrm rot="10800000">
            <a:off x="-13237" y="-72000"/>
            <a:ext cx="12218623" cy="15220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8000"/>
              <a:gd name="connsiteX1" fmla="*/ 10051 w 10051"/>
              <a:gd name="connsiteY1" fmla="*/ 3522 h 8000"/>
              <a:gd name="connsiteX2" fmla="*/ 10000 w 10051"/>
              <a:gd name="connsiteY2" fmla="*/ 8000 h 8000"/>
              <a:gd name="connsiteX3" fmla="*/ 0 w 10051"/>
              <a:gd name="connsiteY3" fmla="*/ 8000 h 8000"/>
              <a:gd name="connsiteX4" fmla="*/ 0 w 10051"/>
              <a:gd name="connsiteY4" fmla="*/ 0 h 8000"/>
              <a:gd name="connsiteX0" fmla="*/ 19570 w 29570"/>
              <a:gd name="connsiteY0" fmla="*/ 0 h 10000"/>
              <a:gd name="connsiteX1" fmla="*/ 29570 w 29570"/>
              <a:gd name="connsiteY1" fmla="*/ 4403 h 10000"/>
              <a:gd name="connsiteX2" fmla="*/ 29519 w 29570"/>
              <a:gd name="connsiteY2" fmla="*/ 10000 h 10000"/>
              <a:gd name="connsiteX3" fmla="*/ 0 w 29570"/>
              <a:gd name="connsiteY3" fmla="*/ 10000 h 10000"/>
              <a:gd name="connsiteX4" fmla="*/ 19570 w 29570"/>
              <a:gd name="connsiteY4" fmla="*/ 0 h 10000"/>
              <a:gd name="connsiteX0" fmla="*/ 25017 w 35017"/>
              <a:gd name="connsiteY0" fmla="*/ 0 h 10130"/>
              <a:gd name="connsiteX1" fmla="*/ 35017 w 35017"/>
              <a:gd name="connsiteY1" fmla="*/ 4403 h 10130"/>
              <a:gd name="connsiteX2" fmla="*/ 34966 w 35017"/>
              <a:gd name="connsiteY2" fmla="*/ 10000 h 10130"/>
              <a:gd name="connsiteX3" fmla="*/ 0 w 35017"/>
              <a:gd name="connsiteY3" fmla="*/ 10130 h 10130"/>
              <a:gd name="connsiteX4" fmla="*/ 25017 w 35017"/>
              <a:gd name="connsiteY4" fmla="*/ 0 h 10130"/>
              <a:gd name="connsiteX0" fmla="*/ 14980 w 35017"/>
              <a:gd name="connsiteY0" fmla="*/ 0 h 11302"/>
              <a:gd name="connsiteX1" fmla="*/ 35017 w 35017"/>
              <a:gd name="connsiteY1" fmla="*/ 5575 h 11302"/>
              <a:gd name="connsiteX2" fmla="*/ 34966 w 35017"/>
              <a:gd name="connsiteY2" fmla="*/ 11172 h 11302"/>
              <a:gd name="connsiteX3" fmla="*/ 0 w 35017"/>
              <a:gd name="connsiteY3" fmla="*/ 11302 h 11302"/>
              <a:gd name="connsiteX4" fmla="*/ 14980 w 35017"/>
              <a:gd name="connsiteY4" fmla="*/ 0 h 11302"/>
              <a:gd name="connsiteX0" fmla="*/ 0 w 35017"/>
              <a:gd name="connsiteY0" fmla="*/ 5727 h 5727"/>
              <a:gd name="connsiteX1" fmla="*/ 35017 w 35017"/>
              <a:gd name="connsiteY1" fmla="*/ 0 h 5727"/>
              <a:gd name="connsiteX2" fmla="*/ 34966 w 35017"/>
              <a:gd name="connsiteY2" fmla="*/ 5597 h 5727"/>
              <a:gd name="connsiteX3" fmla="*/ 0 w 35017"/>
              <a:gd name="connsiteY3" fmla="*/ 5727 h 5727"/>
              <a:gd name="connsiteX0" fmla="*/ 0 w 10000"/>
              <a:gd name="connsiteY0" fmla="*/ 17731 h 17731"/>
              <a:gd name="connsiteX1" fmla="*/ 10000 w 10000"/>
              <a:gd name="connsiteY1" fmla="*/ 0 h 17731"/>
              <a:gd name="connsiteX2" fmla="*/ 9985 w 10000"/>
              <a:gd name="connsiteY2" fmla="*/ 17504 h 17731"/>
              <a:gd name="connsiteX3" fmla="*/ 0 w 10000"/>
              <a:gd name="connsiteY3" fmla="*/ 17731 h 17731"/>
              <a:gd name="connsiteX0" fmla="*/ 0 w 10000"/>
              <a:gd name="connsiteY0" fmla="*/ 17731 h 17731"/>
              <a:gd name="connsiteX1" fmla="*/ 4697 w 10000"/>
              <a:gd name="connsiteY1" fmla="*/ 9311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2450 w 10000"/>
              <a:gd name="connsiteY1" fmla="*/ 7264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7731 h 17731"/>
              <a:gd name="connsiteX1" fmla="*/ 3357 w 10000"/>
              <a:gd name="connsiteY1" fmla="*/ 6127 h 17731"/>
              <a:gd name="connsiteX2" fmla="*/ 10000 w 10000"/>
              <a:gd name="connsiteY2" fmla="*/ 0 h 17731"/>
              <a:gd name="connsiteX3" fmla="*/ 9985 w 10000"/>
              <a:gd name="connsiteY3" fmla="*/ 17504 h 17731"/>
              <a:gd name="connsiteX4" fmla="*/ 0 w 10000"/>
              <a:gd name="connsiteY4" fmla="*/ 17731 h 17731"/>
              <a:gd name="connsiteX0" fmla="*/ 0 w 10000"/>
              <a:gd name="connsiteY0" fmla="*/ 19778 h 19778"/>
              <a:gd name="connsiteX1" fmla="*/ 3357 w 10000"/>
              <a:gd name="connsiteY1" fmla="*/ 8174 h 19778"/>
              <a:gd name="connsiteX2" fmla="*/ 10000 w 10000"/>
              <a:gd name="connsiteY2" fmla="*/ 0 h 19778"/>
              <a:gd name="connsiteX3" fmla="*/ 9985 w 10000"/>
              <a:gd name="connsiteY3" fmla="*/ 19551 h 19778"/>
              <a:gd name="connsiteX4" fmla="*/ 0 w 10000"/>
              <a:gd name="connsiteY4" fmla="*/ 19778 h 19778"/>
              <a:gd name="connsiteX0" fmla="*/ 0 w 10807"/>
              <a:gd name="connsiteY0" fmla="*/ 20005 h 20005"/>
              <a:gd name="connsiteX1" fmla="*/ 4164 w 10807"/>
              <a:gd name="connsiteY1" fmla="*/ 8174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804 w 10807"/>
              <a:gd name="connsiteY1" fmla="*/ 6355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3646 w 10807"/>
              <a:gd name="connsiteY1" fmla="*/ 8629 h 20005"/>
              <a:gd name="connsiteX2" fmla="*/ 10807 w 10807"/>
              <a:gd name="connsiteY2" fmla="*/ 0 h 20005"/>
              <a:gd name="connsiteX3" fmla="*/ 10792 w 10807"/>
              <a:gd name="connsiteY3" fmla="*/ 19551 h 20005"/>
              <a:gd name="connsiteX4" fmla="*/ 0 w 10807"/>
              <a:gd name="connsiteY4" fmla="*/ 20005 h 20005"/>
              <a:gd name="connsiteX0" fmla="*/ 0 w 10807"/>
              <a:gd name="connsiteY0" fmla="*/ 20005 h 20005"/>
              <a:gd name="connsiteX1" fmla="*/ 834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807"/>
              <a:gd name="connsiteY0" fmla="*/ 20005 h 20005"/>
              <a:gd name="connsiteX1" fmla="*/ 846 w 10807"/>
              <a:gd name="connsiteY1" fmla="*/ 17862 h 20005"/>
              <a:gd name="connsiteX2" fmla="*/ 3646 w 10807"/>
              <a:gd name="connsiteY2" fmla="*/ 8629 h 20005"/>
              <a:gd name="connsiteX3" fmla="*/ 10807 w 10807"/>
              <a:gd name="connsiteY3" fmla="*/ 0 h 20005"/>
              <a:gd name="connsiteX4" fmla="*/ 10792 w 10807"/>
              <a:gd name="connsiteY4" fmla="*/ 19551 h 20005"/>
              <a:gd name="connsiteX5" fmla="*/ 0 w 10807"/>
              <a:gd name="connsiteY5" fmla="*/ 20005 h 20005"/>
              <a:gd name="connsiteX0" fmla="*/ 0 w 10023"/>
              <a:gd name="connsiteY0" fmla="*/ 19641 h 19641"/>
              <a:gd name="connsiteX1" fmla="*/ 62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0 w 10023"/>
              <a:gd name="connsiteY0" fmla="*/ 19641 h 19641"/>
              <a:gd name="connsiteX1" fmla="*/ 31 w 10023"/>
              <a:gd name="connsiteY1" fmla="*/ 17862 h 19641"/>
              <a:gd name="connsiteX2" fmla="*/ 2862 w 10023"/>
              <a:gd name="connsiteY2" fmla="*/ 8629 h 19641"/>
              <a:gd name="connsiteX3" fmla="*/ 10023 w 10023"/>
              <a:gd name="connsiteY3" fmla="*/ 0 h 19641"/>
              <a:gd name="connsiteX4" fmla="*/ 10008 w 10023"/>
              <a:gd name="connsiteY4" fmla="*/ 19551 h 19641"/>
              <a:gd name="connsiteX5" fmla="*/ 0 w 10023"/>
              <a:gd name="connsiteY5" fmla="*/ 19641 h 19641"/>
              <a:gd name="connsiteX0" fmla="*/ 2 w 9999"/>
              <a:gd name="connsiteY0" fmla="*/ 19641 h 19641"/>
              <a:gd name="connsiteX1" fmla="*/ 7 w 9999"/>
              <a:gd name="connsiteY1" fmla="*/ 17862 h 19641"/>
              <a:gd name="connsiteX2" fmla="*/ 2838 w 9999"/>
              <a:gd name="connsiteY2" fmla="*/ 8629 h 19641"/>
              <a:gd name="connsiteX3" fmla="*/ 9999 w 9999"/>
              <a:gd name="connsiteY3" fmla="*/ 0 h 19641"/>
              <a:gd name="connsiteX4" fmla="*/ 9984 w 9999"/>
              <a:gd name="connsiteY4" fmla="*/ 19551 h 19641"/>
              <a:gd name="connsiteX5" fmla="*/ 2 w 9999"/>
              <a:gd name="connsiteY5" fmla="*/ 19641 h 19641"/>
              <a:gd name="connsiteX0" fmla="*/ 0 w 10008"/>
              <a:gd name="connsiteY0" fmla="*/ 10000 h 10000"/>
              <a:gd name="connsiteX1" fmla="*/ 15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0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8"/>
              <a:gd name="connsiteY0" fmla="*/ 10000 h 10000"/>
              <a:gd name="connsiteX1" fmla="*/ 13 w 10008"/>
              <a:gd name="connsiteY1" fmla="*/ 9094 h 10000"/>
              <a:gd name="connsiteX2" fmla="*/ 2846 w 10008"/>
              <a:gd name="connsiteY2" fmla="*/ 4393 h 10000"/>
              <a:gd name="connsiteX3" fmla="*/ 10008 w 10008"/>
              <a:gd name="connsiteY3" fmla="*/ 0 h 10000"/>
              <a:gd name="connsiteX4" fmla="*/ 9993 w 10008"/>
              <a:gd name="connsiteY4" fmla="*/ 9954 h 10000"/>
              <a:gd name="connsiteX5" fmla="*/ 0 w 10008"/>
              <a:gd name="connsiteY5" fmla="*/ 10000 h 10000"/>
              <a:gd name="connsiteX0" fmla="*/ 0 w 10005"/>
              <a:gd name="connsiteY0" fmla="*/ 10021 h 10021"/>
              <a:gd name="connsiteX1" fmla="*/ 10 w 10005"/>
              <a:gd name="connsiteY1" fmla="*/ 9094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9094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4 w 10009"/>
              <a:gd name="connsiteY0" fmla="*/ 10021 h 10021"/>
              <a:gd name="connsiteX1" fmla="*/ 14 w 10009"/>
              <a:gd name="connsiteY1" fmla="*/ 8796 h 10021"/>
              <a:gd name="connsiteX2" fmla="*/ 2847 w 10009"/>
              <a:gd name="connsiteY2" fmla="*/ 4393 h 10021"/>
              <a:gd name="connsiteX3" fmla="*/ 10009 w 10009"/>
              <a:gd name="connsiteY3" fmla="*/ 0 h 10021"/>
              <a:gd name="connsiteX4" fmla="*/ 9994 w 10009"/>
              <a:gd name="connsiteY4" fmla="*/ 9954 h 10021"/>
              <a:gd name="connsiteX5" fmla="*/ 4 w 10009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9990 w 10005"/>
              <a:gd name="connsiteY4" fmla="*/ 9954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10 w 10005"/>
              <a:gd name="connsiteY1" fmla="*/ 8796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2843 w 10005"/>
              <a:gd name="connsiteY2" fmla="*/ 4393 h 10021"/>
              <a:gd name="connsiteX3" fmla="*/ 10005 w 10005"/>
              <a:gd name="connsiteY3" fmla="*/ 0 h 10021"/>
              <a:gd name="connsiteX4" fmla="*/ 10000 w 10005"/>
              <a:gd name="connsiteY4" fmla="*/ 9938 h 10021"/>
              <a:gd name="connsiteX5" fmla="*/ 0 w 10005"/>
              <a:gd name="connsiteY5" fmla="*/ 10021 h 10021"/>
              <a:gd name="connsiteX0" fmla="*/ 0 w 10005"/>
              <a:gd name="connsiteY0" fmla="*/ 10021 h 10021"/>
              <a:gd name="connsiteX1" fmla="*/ 32 w 10005"/>
              <a:gd name="connsiteY1" fmla="*/ 617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58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338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380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2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  <a:gd name="connsiteX0" fmla="*/ 0 w 10005"/>
              <a:gd name="connsiteY0" fmla="*/ 10021 h 10021"/>
              <a:gd name="connsiteX1" fmla="*/ 11 w 10005"/>
              <a:gd name="connsiteY1" fmla="*/ 4296 h 10021"/>
              <a:gd name="connsiteX2" fmla="*/ 10005 w 10005"/>
              <a:gd name="connsiteY2" fmla="*/ 0 h 10021"/>
              <a:gd name="connsiteX3" fmla="*/ 10000 w 10005"/>
              <a:gd name="connsiteY3" fmla="*/ 9938 h 10021"/>
              <a:gd name="connsiteX4" fmla="*/ 0 w 10005"/>
              <a:gd name="connsiteY4" fmla="*/ 10021 h 1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21">
                <a:moveTo>
                  <a:pt x="0" y="10021"/>
                </a:moveTo>
                <a:cubicBezTo>
                  <a:pt x="8" y="9065"/>
                  <a:pt x="1" y="3903"/>
                  <a:pt x="11" y="4296"/>
                </a:cubicBezTo>
                <a:lnTo>
                  <a:pt x="10005" y="0"/>
                </a:lnTo>
                <a:cubicBezTo>
                  <a:pt x="10000" y="1659"/>
                  <a:pt x="10005" y="8279"/>
                  <a:pt x="10000" y="9938"/>
                </a:cubicBezTo>
                <a:lnTo>
                  <a:pt x="0" y="10021"/>
                </a:lnTo>
                <a:close/>
              </a:path>
            </a:pathLst>
          </a:custGeom>
          <a:solidFill>
            <a:srgbClr val="34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32854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#2</a:t>
            </a:r>
            <a:endParaRPr lang="fr-FR" sz="32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50400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Vision</a:t>
            </a:r>
            <a:endParaRPr lang="fr-FR" sz="3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58114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Vision is the art of seeing what is invisible to others</a:t>
            </a:r>
            <a:endParaRPr lang="fr-FR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25575" y="2635272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yourself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825575" y="3229273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world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bigger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than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University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825575" y="3823274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But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University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must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university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Espace réservé du contenu 2"/>
          <p:cNvSpPr txBox="1">
            <a:spLocks/>
          </p:cNvSpPr>
          <p:nvPr/>
        </p:nvSpPr>
        <p:spPr>
          <a:xfrm>
            <a:off x="825575" y="4417275"/>
            <a:ext cx="10515600" cy="4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want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to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</a:t>
            </a:r>
            <a:r>
              <a:rPr lang="fr-FR" sz="2800" dirty="0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fr-FR" sz="2800" dirty="0" err="1" smtClean="0">
                <a:solidFill>
                  <a:srgbClr val="5A5A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student</a:t>
            </a:r>
            <a:endParaRPr lang="fr-FR" sz="2800" dirty="0" smtClean="0">
              <a:solidFill>
                <a:srgbClr val="5A5A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5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617" y="0"/>
            <a:ext cx="12192000" cy="7028480"/>
          </a:xfrm>
          <a:prstGeom prst="rect">
            <a:avLst/>
          </a:prstGeom>
          <a:solidFill>
            <a:srgbClr val="0C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riangle isocèle 43"/>
          <p:cNvSpPr/>
          <p:nvPr/>
        </p:nvSpPr>
        <p:spPr>
          <a:xfrm rot="21339507">
            <a:off x="-1246679" y="-2372965"/>
            <a:ext cx="3547974" cy="9541546"/>
          </a:xfrm>
          <a:prstGeom prst="triangle">
            <a:avLst/>
          </a:prstGeom>
          <a:solidFill>
            <a:srgbClr val="34596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33383" y="2873370"/>
            <a:ext cx="9144000" cy="1019198"/>
          </a:xfrm>
        </p:spPr>
        <p:txBody>
          <a:bodyPr>
            <a:normAutofit/>
          </a:bodyPr>
          <a:lstStyle/>
          <a:p>
            <a:pPr algn="l"/>
            <a:r>
              <a:rPr lang="fr-FR" sz="6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Values</a:t>
            </a:r>
            <a:endParaRPr lang="fr-FR" sz="6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itre 1"/>
          <p:cNvSpPr txBox="1">
            <a:spLocks/>
          </p:cNvSpPr>
          <p:nvPr/>
        </p:nvSpPr>
        <p:spPr>
          <a:xfrm>
            <a:off x="3390039" y="3892568"/>
            <a:ext cx="8430687" cy="516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Because we have a culture</a:t>
            </a:r>
            <a:endParaRPr lang="fr-FR" sz="2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Hexagone 9"/>
          <p:cNvSpPr/>
          <p:nvPr/>
        </p:nvSpPr>
        <p:spPr>
          <a:xfrm rot="4792368">
            <a:off x="688275" y="2458751"/>
            <a:ext cx="2140588" cy="1845335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sp>
        <p:nvSpPr>
          <p:cNvPr id="50" name="Titre 1"/>
          <p:cNvSpPr txBox="1">
            <a:spLocks/>
          </p:cNvSpPr>
          <p:nvPr/>
        </p:nvSpPr>
        <p:spPr>
          <a:xfrm>
            <a:off x="1078629" y="2929732"/>
            <a:ext cx="1667896" cy="1019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#3</a:t>
            </a:r>
            <a:endParaRPr lang="fr-FR" sz="6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00664 0.664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332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0547 0.62361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31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2.96296E-6 L -0.24323 0.24097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1203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4" grpId="0" animBg="1"/>
      <p:bldP spid="2" grpId="0"/>
      <p:bldP spid="51" grpId="0"/>
      <p:bldP spid="10" grpId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Hexagone 47"/>
          <p:cNvSpPr/>
          <p:nvPr/>
        </p:nvSpPr>
        <p:spPr>
          <a:xfrm rot="4792368">
            <a:off x="176004" y="120403"/>
            <a:ext cx="1299142" cy="1119950"/>
          </a:xfrm>
          <a:prstGeom prst="hexagon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32854" y="471272"/>
            <a:ext cx="929017" cy="47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#3</a:t>
            </a:r>
            <a:endParaRPr lang="fr-FR" sz="32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491042" y="50400"/>
            <a:ext cx="4981856" cy="615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Values</a:t>
            </a:r>
            <a:endParaRPr lang="fr-FR" sz="36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10116" y="558114"/>
            <a:ext cx="4981856" cy="434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Because we have a culture</a:t>
            </a:r>
            <a:endParaRPr lang="fr-FR" sz="1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14" y="300353"/>
            <a:ext cx="1640012" cy="4081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" y="1418292"/>
            <a:ext cx="12177286" cy="45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0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601</Words>
  <Application>Microsoft Office PowerPoint</Application>
  <PresentationFormat>Grand écran</PresentationFormat>
  <Paragraphs>188</Paragraphs>
  <Slides>41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0" baseType="lpstr">
      <vt:lpstr>Adobe Heiti Std R</vt:lpstr>
      <vt:lpstr>Arial</vt:lpstr>
      <vt:lpstr>Calibri</vt:lpstr>
      <vt:lpstr>Calibri Light</vt:lpstr>
      <vt:lpstr>Roboto</vt:lpstr>
      <vt:lpstr>Roboto Black</vt:lpstr>
      <vt:lpstr>Roboto Light</vt:lpstr>
      <vt:lpstr>Ubuntu</vt:lpstr>
      <vt:lpstr>Thème Office</vt:lpstr>
      <vt:lpstr>Yes we are</vt:lpstr>
      <vt:lpstr>Yazid HANIFI ELHACHEMI AMAR</vt:lpstr>
      <vt:lpstr>Who are we?</vt:lpstr>
      <vt:lpstr>Présentation PowerPoint</vt:lpstr>
      <vt:lpstr>Présentation PowerPoint</vt:lpstr>
      <vt:lpstr>Our Vision</vt:lpstr>
      <vt:lpstr>Présentation PowerPoint</vt:lpstr>
      <vt:lpstr>Our Values</vt:lpstr>
      <vt:lpstr>Présentation PowerPoint</vt:lpstr>
      <vt:lpstr>Présentation PowerPoint</vt:lpstr>
      <vt:lpstr>Our History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#1 Chapter Title</dc:title>
  <dc:creator>yaz</dc:creator>
  <cp:lastModifiedBy>yaz</cp:lastModifiedBy>
  <cp:revision>89</cp:revision>
  <dcterms:created xsi:type="dcterms:W3CDTF">2014-08-22T10:54:25Z</dcterms:created>
  <dcterms:modified xsi:type="dcterms:W3CDTF">2016-02-21T23:43:35Z</dcterms:modified>
</cp:coreProperties>
</file>